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2" r:id="rId16"/>
    <p:sldId id="273" r:id="rId17"/>
    <p:sldId id="274" r:id="rId18"/>
    <p:sldId id="275" r:id="rId19"/>
    <p:sldId id="271" r:id="rId20"/>
    <p:sldId id="276" r:id="rId21"/>
    <p:sldId id="277" r:id="rId22"/>
    <p:sldId id="278" r:id="rId23"/>
    <p:sldId id="279" r:id="rId24"/>
    <p:sldId id="282" r:id="rId25"/>
    <p:sldId id="280" r:id="rId26"/>
    <p:sldId id="281" r:id="rId27"/>
    <p:sldId id="283" r:id="rId28"/>
    <p:sldId id="284" r:id="rId29"/>
    <p:sldId id="28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41" autoAdjust="0"/>
    <p:restoredTop sz="94660"/>
  </p:normalViewPr>
  <p:slideViewPr>
    <p:cSldViewPr snapToGrid="0">
      <p:cViewPr varScale="1">
        <p:scale>
          <a:sx n="86" d="100"/>
          <a:sy n="86" d="100"/>
        </p:scale>
        <p:origin x="71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96609E-394F-4850-A85C-E6411BA288F9}" type="doc">
      <dgm:prSet loTypeId="urn:microsoft.com/office/officeart/2005/8/layout/list1" loCatId="list" qsTypeId="urn:microsoft.com/office/officeart/2005/8/quickstyle/simple1" qsCatId="simple" csTypeId="urn:microsoft.com/office/officeart/2005/8/colors/accent1_1" csCatId="accent1" phldr="1"/>
      <dgm:spPr/>
      <dgm:t>
        <a:bodyPr/>
        <a:lstStyle/>
        <a:p>
          <a:endParaRPr lang="en-US"/>
        </a:p>
      </dgm:t>
    </dgm:pt>
    <dgm:pt modelId="{30609709-5341-4F65-8CED-9B72D5292D0F}">
      <dgm:prSet phldrT="[Text]" custT="1"/>
      <dgm:spPr/>
      <dgm:t>
        <a:bodyPr/>
        <a:lstStyle/>
        <a:p>
          <a:r>
            <a:rPr lang="en-US" sz="2400" dirty="0" err="1" smtClean="0"/>
            <a:t>Giới</a:t>
          </a:r>
          <a:r>
            <a:rPr lang="en-US" sz="2400" dirty="0" smtClean="0"/>
            <a:t> </a:t>
          </a:r>
          <a:r>
            <a:rPr lang="en-US" sz="2400" dirty="0" err="1" smtClean="0"/>
            <a:t>thiệu</a:t>
          </a:r>
          <a:r>
            <a:rPr lang="en-US" sz="2400" dirty="0" smtClean="0"/>
            <a:t> </a:t>
          </a:r>
          <a:r>
            <a:rPr lang="en-US" sz="2400" dirty="0" err="1" smtClean="0"/>
            <a:t>về</a:t>
          </a:r>
          <a:r>
            <a:rPr lang="en-US" sz="2400" dirty="0" smtClean="0"/>
            <a:t> </a:t>
          </a:r>
          <a:r>
            <a:rPr lang="en-US" sz="2400" dirty="0" err="1" smtClean="0"/>
            <a:t>bản</a:t>
          </a:r>
          <a:r>
            <a:rPr lang="en-US" sz="2400" dirty="0" smtClean="0"/>
            <a:t> </a:t>
          </a:r>
          <a:r>
            <a:rPr lang="en-US" sz="2400" dirty="0" err="1" smtClean="0"/>
            <a:t>thân</a:t>
          </a:r>
          <a:endParaRPr lang="en-US" sz="2400" dirty="0"/>
        </a:p>
      </dgm:t>
    </dgm:pt>
    <dgm:pt modelId="{C5AF1E9D-06B8-4C54-88C0-08958D7974F2}" type="parTrans" cxnId="{59012C82-7661-4247-A11A-5FCB3F5D9236}">
      <dgm:prSet/>
      <dgm:spPr/>
      <dgm:t>
        <a:bodyPr/>
        <a:lstStyle/>
        <a:p>
          <a:endParaRPr lang="en-US"/>
        </a:p>
      </dgm:t>
    </dgm:pt>
    <dgm:pt modelId="{4146842E-4C2B-4440-94C9-001CAD2E5E43}" type="sibTrans" cxnId="{59012C82-7661-4247-A11A-5FCB3F5D9236}">
      <dgm:prSet/>
      <dgm:spPr/>
      <dgm:t>
        <a:bodyPr/>
        <a:lstStyle/>
        <a:p>
          <a:endParaRPr lang="en-US"/>
        </a:p>
      </dgm:t>
    </dgm:pt>
    <dgm:pt modelId="{F0288C77-198E-45F8-8B1A-687CC03411FB}">
      <dgm:prSet phldrT="[Text]" custT="1"/>
      <dgm:spPr/>
      <dgm:t>
        <a:bodyPr/>
        <a:lstStyle/>
        <a:p>
          <a:r>
            <a:rPr lang="en-US" sz="2400" smtClean="0"/>
            <a:t>Chương trình học và lĩnh vực hoạt động tại CODEGYM</a:t>
          </a:r>
          <a:endParaRPr lang="en-US" sz="2400" dirty="0"/>
        </a:p>
      </dgm:t>
    </dgm:pt>
    <dgm:pt modelId="{B43C60BE-5B21-42C0-B65A-A3481960B40B}" type="parTrans" cxnId="{24CFF0D9-F1D5-4808-BE67-438635A09D3E}">
      <dgm:prSet/>
      <dgm:spPr/>
      <dgm:t>
        <a:bodyPr/>
        <a:lstStyle/>
        <a:p>
          <a:endParaRPr lang="en-US"/>
        </a:p>
      </dgm:t>
    </dgm:pt>
    <dgm:pt modelId="{ED7605F3-BDCE-42E1-BD09-8A6A46076FDE}" type="sibTrans" cxnId="{24CFF0D9-F1D5-4808-BE67-438635A09D3E}">
      <dgm:prSet/>
      <dgm:spPr/>
      <dgm:t>
        <a:bodyPr/>
        <a:lstStyle/>
        <a:p>
          <a:endParaRPr lang="en-US"/>
        </a:p>
      </dgm:t>
    </dgm:pt>
    <dgm:pt modelId="{7CA2290F-C402-472B-A03E-D727BB49F19B}">
      <dgm:prSet phldrT="[Text]" custT="1"/>
      <dgm:spPr/>
      <dgm:t>
        <a:bodyPr/>
        <a:lstStyle/>
        <a:p>
          <a:r>
            <a:rPr lang="en-US" sz="2400" smtClean="0"/>
            <a:t>Công việc mong muốn trong tương lai ( Mục tiêu nghề nghiệp)</a:t>
          </a:r>
          <a:endParaRPr lang="en-US" sz="2400" dirty="0"/>
        </a:p>
      </dgm:t>
    </dgm:pt>
    <dgm:pt modelId="{18B18289-5C8F-4174-A89D-556F0262A224}" type="parTrans" cxnId="{AD5CB8E8-D222-4793-A166-E94789ABE904}">
      <dgm:prSet/>
      <dgm:spPr/>
      <dgm:t>
        <a:bodyPr/>
        <a:lstStyle/>
        <a:p>
          <a:endParaRPr lang="en-US"/>
        </a:p>
      </dgm:t>
    </dgm:pt>
    <dgm:pt modelId="{EB0E6A2F-576B-44BC-9180-B0B7F2CF904C}" type="sibTrans" cxnId="{AD5CB8E8-D222-4793-A166-E94789ABE904}">
      <dgm:prSet/>
      <dgm:spPr/>
      <dgm:t>
        <a:bodyPr/>
        <a:lstStyle/>
        <a:p>
          <a:endParaRPr lang="en-US"/>
        </a:p>
      </dgm:t>
    </dgm:pt>
    <dgm:pt modelId="{414B79D6-C774-45AC-81E9-233A5BB4D750}">
      <dgm:prSet phldrT="[Text]" custT="1"/>
      <dgm:spPr/>
      <dgm:t>
        <a:bodyPr/>
        <a:lstStyle/>
        <a:p>
          <a:r>
            <a:rPr lang="en-US" sz="2400" smtClean="0"/>
            <a:t>Lý do chọn công ty ứng tuyển, lý do chuyển ngành, vị trí làm việc,….</a:t>
          </a:r>
          <a:endParaRPr lang="en-US" sz="2400" dirty="0"/>
        </a:p>
      </dgm:t>
    </dgm:pt>
    <dgm:pt modelId="{61DAE5B3-4CE9-4A3B-BE7B-C4D96FD3096F}" type="parTrans" cxnId="{859C50E4-3138-4C6D-B3DA-DEBA609B51AF}">
      <dgm:prSet/>
      <dgm:spPr/>
      <dgm:t>
        <a:bodyPr/>
        <a:lstStyle/>
        <a:p>
          <a:endParaRPr lang="en-US"/>
        </a:p>
      </dgm:t>
    </dgm:pt>
    <dgm:pt modelId="{0BB1B1A7-244C-4833-88AE-BFDEACC55676}" type="sibTrans" cxnId="{859C50E4-3138-4C6D-B3DA-DEBA609B51AF}">
      <dgm:prSet/>
      <dgm:spPr/>
      <dgm:t>
        <a:bodyPr/>
        <a:lstStyle/>
        <a:p>
          <a:endParaRPr lang="en-US"/>
        </a:p>
      </dgm:t>
    </dgm:pt>
    <dgm:pt modelId="{2D089B21-0A23-44D7-B268-2ADF19D2EFCC}">
      <dgm:prSet phldrT="[Text]" custT="1"/>
      <dgm:spPr/>
      <dgm:t>
        <a:bodyPr/>
        <a:lstStyle/>
        <a:p>
          <a:r>
            <a:rPr lang="en-US" sz="2400" smtClean="0"/>
            <a:t>Tổ chức nội dung CV</a:t>
          </a:r>
          <a:endParaRPr lang="en-US" sz="2400" dirty="0"/>
        </a:p>
      </dgm:t>
    </dgm:pt>
    <dgm:pt modelId="{4EE1B642-4A6B-439C-97AB-E95BCEB516AF}" type="parTrans" cxnId="{6F3AD5B7-0280-4E44-A6DF-2FA3289CEF7E}">
      <dgm:prSet/>
      <dgm:spPr/>
      <dgm:t>
        <a:bodyPr/>
        <a:lstStyle/>
        <a:p>
          <a:endParaRPr lang="en-US"/>
        </a:p>
      </dgm:t>
    </dgm:pt>
    <dgm:pt modelId="{E2FEF65C-C18D-4B9D-9A88-3DAACD464A59}" type="sibTrans" cxnId="{6F3AD5B7-0280-4E44-A6DF-2FA3289CEF7E}">
      <dgm:prSet/>
      <dgm:spPr/>
      <dgm:t>
        <a:bodyPr/>
        <a:lstStyle/>
        <a:p>
          <a:endParaRPr lang="en-US"/>
        </a:p>
      </dgm:t>
    </dgm:pt>
    <dgm:pt modelId="{F4840B29-EEF9-41EF-BFDC-0E55B21DCCA7}" type="pres">
      <dgm:prSet presAssocID="{DB96609E-394F-4850-A85C-E6411BA288F9}" presName="linear" presStyleCnt="0">
        <dgm:presLayoutVars>
          <dgm:dir/>
          <dgm:animLvl val="lvl"/>
          <dgm:resizeHandles val="exact"/>
        </dgm:presLayoutVars>
      </dgm:prSet>
      <dgm:spPr/>
      <dgm:t>
        <a:bodyPr/>
        <a:lstStyle/>
        <a:p>
          <a:endParaRPr lang="en-US"/>
        </a:p>
      </dgm:t>
    </dgm:pt>
    <dgm:pt modelId="{C99DCDB7-05D5-4235-BF5F-17124114DD9B}" type="pres">
      <dgm:prSet presAssocID="{30609709-5341-4F65-8CED-9B72D5292D0F}" presName="parentLin" presStyleCnt="0"/>
      <dgm:spPr/>
    </dgm:pt>
    <dgm:pt modelId="{B36960ED-195F-45E5-BB6F-9B47A5FCCCDA}" type="pres">
      <dgm:prSet presAssocID="{30609709-5341-4F65-8CED-9B72D5292D0F}" presName="parentLeftMargin" presStyleLbl="node1" presStyleIdx="0" presStyleCnt="5"/>
      <dgm:spPr/>
      <dgm:t>
        <a:bodyPr/>
        <a:lstStyle/>
        <a:p>
          <a:endParaRPr lang="en-US"/>
        </a:p>
      </dgm:t>
    </dgm:pt>
    <dgm:pt modelId="{8618902B-9501-42F3-83E4-0A76BC487D10}" type="pres">
      <dgm:prSet presAssocID="{30609709-5341-4F65-8CED-9B72D5292D0F}" presName="parentText" presStyleLbl="node1" presStyleIdx="0" presStyleCnt="5" custScaleX="117005" custScaleY="131082" custLinFactNeighborX="2588">
        <dgm:presLayoutVars>
          <dgm:chMax val="0"/>
          <dgm:bulletEnabled val="1"/>
        </dgm:presLayoutVars>
      </dgm:prSet>
      <dgm:spPr/>
      <dgm:t>
        <a:bodyPr/>
        <a:lstStyle/>
        <a:p>
          <a:endParaRPr lang="en-US"/>
        </a:p>
      </dgm:t>
    </dgm:pt>
    <dgm:pt modelId="{054CE790-A0F6-4902-B591-5CDE981A884B}" type="pres">
      <dgm:prSet presAssocID="{30609709-5341-4F65-8CED-9B72D5292D0F}" presName="negativeSpace" presStyleCnt="0"/>
      <dgm:spPr/>
    </dgm:pt>
    <dgm:pt modelId="{F90AD35F-2A03-4EFF-98DD-04057A2A14F0}" type="pres">
      <dgm:prSet presAssocID="{30609709-5341-4F65-8CED-9B72D5292D0F}" presName="childText" presStyleLbl="conFgAcc1" presStyleIdx="0" presStyleCnt="5">
        <dgm:presLayoutVars>
          <dgm:bulletEnabled val="1"/>
        </dgm:presLayoutVars>
      </dgm:prSet>
      <dgm:spPr/>
    </dgm:pt>
    <dgm:pt modelId="{05F39C3C-C673-4CD8-868B-970222356222}" type="pres">
      <dgm:prSet presAssocID="{4146842E-4C2B-4440-94C9-001CAD2E5E43}" presName="spaceBetweenRectangles" presStyleCnt="0"/>
      <dgm:spPr/>
    </dgm:pt>
    <dgm:pt modelId="{2329B2BA-BDB9-4A96-A82B-9E767A78AD97}" type="pres">
      <dgm:prSet presAssocID="{F0288C77-198E-45F8-8B1A-687CC03411FB}" presName="parentLin" presStyleCnt="0"/>
      <dgm:spPr/>
    </dgm:pt>
    <dgm:pt modelId="{35F237A7-7B66-448B-AE94-F0298846AA89}" type="pres">
      <dgm:prSet presAssocID="{F0288C77-198E-45F8-8B1A-687CC03411FB}" presName="parentLeftMargin" presStyleLbl="node1" presStyleIdx="0" presStyleCnt="5"/>
      <dgm:spPr/>
      <dgm:t>
        <a:bodyPr/>
        <a:lstStyle/>
        <a:p>
          <a:endParaRPr lang="en-US"/>
        </a:p>
      </dgm:t>
    </dgm:pt>
    <dgm:pt modelId="{D04F104A-837D-4DF4-8255-9FC293CD7292}" type="pres">
      <dgm:prSet presAssocID="{F0288C77-198E-45F8-8B1A-687CC03411FB}" presName="parentText" presStyleLbl="node1" presStyleIdx="1" presStyleCnt="5" custScaleX="116634" custScaleY="128822">
        <dgm:presLayoutVars>
          <dgm:chMax val="0"/>
          <dgm:bulletEnabled val="1"/>
        </dgm:presLayoutVars>
      </dgm:prSet>
      <dgm:spPr/>
      <dgm:t>
        <a:bodyPr/>
        <a:lstStyle/>
        <a:p>
          <a:endParaRPr lang="en-US"/>
        </a:p>
      </dgm:t>
    </dgm:pt>
    <dgm:pt modelId="{550E4149-E4A3-477A-852A-8B5EECEB17C6}" type="pres">
      <dgm:prSet presAssocID="{F0288C77-198E-45F8-8B1A-687CC03411FB}" presName="negativeSpace" presStyleCnt="0"/>
      <dgm:spPr/>
    </dgm:pt>
    <dgm:pt modelId="{B289AE08-0476-43F6-B23A-140B7BFD0E2B}" type="pres">
      <dgm:prSet presAssocID="{F0288C77-198E-45F8-8B1A-687CC03411FB}" presName="childText" presStyleLbl="conFgAcc1" presStyleIdx="1" presStyleCnt="5">
        <dgm:presLayoutVars>
          <dgm:bulletEnabled val="1"/>
        </dgm:presLayoutVars>
      </dgm:prSet>
      <dgm:spPr/>
    </dgm:pt>
    <dgm:pt modelId="{B533DC2E-FB9F-4878-881E-A93BB1A2212A}" type="pres">
      <dgm:prSet presAssocID="{ED7605F3-BDCE-42E1-BD09-8A6A46076FDE}" presName="spaceBetweenRectangles" presStyleCnt="0"/>
      <dgm:spPr/>
    </dgm:pt>
    <dgm:pt modelId="{047249A3-B86D-4DD5-B1DF-88EB9F0B6101}" type="pres">
      <dgm:prSet presAssocID="{7CA2290F-C402-472B-A03E-D727BB49F19B}" presName="parentLin" presStyleCnt="0"/>
      <dgm:spPr/>
    </dgm:pt>
    <dgm:pt modelId="{575FAD73-EE20-4287-9373-244E5C0E25F0}" type="pres">
      <dgm:prSet presAssocID="{7CA2290F-C402-472B-A03E-D727BB49F19B}" presName="parentLeftMargin" presStyleLbl="node1" presStyleIdx="1" presStyleCnt="5"/>
      <dgm:spPr/>
      <dgm:t>
        <a:bodyPr/>
        <a:lstStyle/>
        <a:p>
          <a:endParaRPr lang="en-US"/>
        </a:p>
      </dgm:t>
    </dgm:pt>
    <dgm:pt modelId="{8C591DB8-F9E2-494C-9F8C-56065997131E}" type="pres">
      <dgm:prSet presAssocID="{7CA2290F-C402-472B-A03E-D727BB49F19B}" presName="parentText" presStyleLbl="node1" presStyleIdx="2" presStyleCnt="5" custScaleX="116380" custScaleY="124303">
        <dgm:presLayoutVars>
          <dgm:chMax val="0"/>
          <dgm:bulletEnabled val="1"/>
        </dgm:presLayoutVars>
      </dgm:prSet>
      <dgm:spPr/>
      <dgm:t>
        <a:bodyPr/>
        <a:lstStyle/>
        <a:p>
          <a:endParaRPr lang="en-US"/>
        </a:p>
      </dgm:t>
    </dgm:pt>
    <dgm:pt modelId="{D8AE9F09-50BA-47CD-8B82-5C989E97474E}" type="pres">
      <dgm:prSet presAssocID="{7CA2290F-C402-472B-A03E-D727BB49F19B}" presName="negativeSpace" presStyleCnt="0"/>
      <dgm:spPr/>
    </dgm:pt>
    <dgm:pt modelId="{73AF6B02-2447-43C2-8B20-FE5358966575}" type="pres">
      <dgm:prSet presAssocID="{7CA2290F-C402-472B-A03E-D727BB49F19B}" presName="childText" presStyleLbl="conFgAcc1" presStyleIdx="2" presStyleCnt="5">
        <dgm:presLayoutVars>
          <dgm:bulletEnabled val="1"/>
        </dgm:presLayoutVars>
      </dgm:prSet>
      <dgm:spPr/>
    </dgm:pt>
    <dgm:pt modelId="{4D5CA61E-13FC-455B-BA28-8426D70EE4AF}" type="pres">
      <dgm:prSet presAssocID="{EB0E6A2F-576B-44BC-9180-B0B7F2CF904C}" presName="spaceBetweenRectangles" presStyleCnt="0"/>
      <dgm:spPr/>
    </dgm:pt>
    <dgm:pt modelId="{685F1B92-E513-4382-8BBC-BCC5CD9A2012}" type="pres">
      <dgm:prSet presAssocID="{414B79D6-C774-45AC-81E9-233A5BB4D750}" presName="parentLin" presStyleCnt="0"/>
      <dgm:spPr/>
    </dgm:pt>
    <dgm:pt modelId="{83F33681-3494-4C93-89FC-A17DEF3CD949}" type="pres">
      <dgm:prSet presAssocID="{414B79D6-C774-45AC-81E9-233A5BB4D750}" presName="parentLeftMargin" presStyleLbl="node1" presStyleIdx="2" presStyleCnt="5"/>
      <dgm:spPr/>
      <dgm:t>
        <a:bodyPr/>
        <a:lstStyle/>
        <a:p>
          <a:endParaRPr lang="en-US"/>
        </a:p>
      </dgm:t>
    </dgm:pt>
    <dgm:pt modelId="{8B44E344-90D3-4743-BF4E-96ADC2341D62}" type="pres">
      <dgm:prSet presAssocID="{414B79D6-C774-45AC-81E9-233A5BB4D750}" presName="parentText" presStyleLbl="node1" presStyleIdx="3" presStyleCnt="5" custScaleX="116010" custScaleY="124997">
        <dgm:presLayoutVars>
          <dgm:chMax val="0"/>
          <dgm:bulletEnabled val="1"/>
        </dgm:presLayoutVars>
      </dgm:prSet>
      <dgm:spPr/>
      <dgm:t>
        <a:bodyPr/>
        <a:lstStyle/>
        <a:p>
          <a:endParaRPr lang="en-US"/>
        </a:p>
      </dgm:t>
    </dgm:pt>
    <dgm:pt modelId="{CEF46281-A349-4884-8407-93FA7723DBE0}" type="pres">
      <dgm:prSet presAssocID="{414B79D6-C774-45AC-81E9-233A5BB4D750}" presName="negativeSpace" presStyleCnt="0"/>
      <dgm:spPr/>
    </dgm:pt>
    <dgm:pt modelId="{B3784E35-63B4-4089-8535-98298F1C6019}" type="pres">
      <dgm:prSet presAssocID="{414B79D6-C774-45AC-81E9-233A5BB4D750}" presName="childText" presStyleLbl="conFgAcc1" presStyleIdx="3" presStyleCnt="5">
        <dgm:presLayoutVars>
          <dgm:bulletEnabled val="1"/>
        </dgm:presLayoutVars>
      </dgm:prSet>
      <dgm:spPr/>
    </dgm:pt>
    <dgm:pt modelId="{A9100B60-6B63-49CC-B723-8AB70F72F41E}" type="pres">
      <dgm:prSet presAssocID="{0BB1B1A7-244C-4833-88AE-BFDEACC55676}" presName="spaceBetweenRectangles" presStyleCnt="0"/>
      <dgm:spPr/>
    </dgm:pt>
    <dgm:pt modelId="{D17E654E-8930-41B0-8A09-F0AC7D745317}" type="pres">
      <dgm:prSet presAssocID="{2D089B21-0A23-44D7-B268-2ADF19D2EFCC}" presName="parentLin" presStyleCnt="0"/>
      <dgm:spPr/>
    </dgm:pt>
    <dgm:pt modelId="{71822E3D-87C6-4840-A7BC-0F5047F853F9}" type="pres">
      <dgm:prSet presAssocID="{2D089B21-0A23-44D7-B268-2ADF19D2EFCC}" presName="parentLeftMargin" presStyleLbl="node1" presStyleIdx="3" presStyleCnt="5"/>
      <dgm:spPr/>
      <dgm:t>
        <a:bodyPr/>
        <a:lstStyle/>
        <a:p>
          <a:endParaRPr lang="en-US"/>
        </a:p>
      </dgm:t>
    </dgm:pt>
    <dgm:pt modelId="{AFD026F6-254F-499A-9437-A41B1295BDAC}" type="pres">
      <dgm:prSet presAssocID="{2D089B21-0A23-44D7-B268-2ADF19D2EFCC}" presName="parentText" presStyleLbl="node1" presStyleIdx="4" presStyleCnt="5" custScaleX="114902" custScaleY="121519">
        <dgm:presLayoutVars>
          <dgm:chMax val="0"/>
          <dgm:bulletEnabled val="1"/>
        </dgm:presLayoutVars>
      </dgm:prSet>
      <dgm:spPr/>
      <dgm:t>
        <a:bodyPr/>
        <a:lstStyle/>
        <a:p>
          <a:endParaRPr lang="en-US"/>
        </a:p>
      </dgm:t>
    </dgm:pt>
    <dgm:pt modelId="{E187C207-63E6-4C77-8620-A7960B01C1D2}" type="pres">
      <dgm:prSet presAssocID="{2D089B21-0A23-44D7-B268-2ADF19D2EFCC}" presName="negativeSpace" presStyleCnt="0"/>
      <dgm:spPr/>
    </dgm:pt>
    <dgm:pt modelId="{AE9BF224-B771-4E1F-954A-D1CFF6175946}" type="pres">
      <dgm:prSet presAssocID="{2D089B21-0A23-44D7-B268-2ADF19D2EFCC}" presName="childText" presStyleLbl="conFgAcc1" presStyleIdx="4" presStyleCnt="5">
        <dgm:presLayoutVars>
          <dgm:bulletEnabled val="1"/>
        </dgm:presLayoutVars>
      </dgm:prSet>
      <dgm:spPr/>
    </dgm:pt>
  </dgm:ptLst>
  <dgm:cxnLst>
    <dgm:cxn modelId="{3070FC65-724E-4C0C-B033-74A38E35F90A}" type="presOf" srcId="{414B79D6-C774-45AC-81E9-233A5BB4D750}" destId="{83F33681-3494-4C93-89FC-A17DEF3CD949}" srcOrd="0" destOrd="0" presId="urn:microsoft.com/office/officeart/2005/8/layout/list1"/>
    <dgm:cxn modelId="{843E78E5-F63E-4C48-A626-69BAC0BFC90B}" type="presOf" srcId="{414B79D6-C774-45AC-81E9-233A5BB4D750}" destId="{8B44E344-90D3-4743-BF4E-96ADC2341D62}" srcOrd="1" destOrd="0" presId="urn:microsoft.com/office/officeart/2005/8/layout/list1"/>
    <dgm:cxn modelId="{DD1201BE-F354-4B37-A597-E00DB46843AD}" type="presOf" srcId="{DB96609E-394F-4850-A85C-E6411BA288F9}" destId="{F4840B29-EEF9-41EF-BFDC-0E55B21DCCA7}" srcOrd="0" destOrd="0" presId="urn:microsoft.com/office/officeart/2005/8/layout/list1"/>
    <dgm:cxn modelId="{6F3AD5B7-0280-4E44-A6DF-2FA3289CEF7E}" srcId="{DB96609E-394F-4850-A85C-E6411BA288F9}" destId="{2D089B21-0A23-44D7-B268-2ADF19D2EFCC}" srcOrd="4" destOrd="0" parTransId="{4EE1B642-4A6B-439C-97AB-E95BCEB516AF}" sibTransId="{E2FEF65C-C18D-4B9D-9A88-3DAACD464A59}"/>
    <dgm:cxn modelId="{AD5CB8E8-D222-4793-A166-E94789ABE904}" srcId="{DB96609E-394F-4850-A85C-E6411BA288F9}" destId="{7CA2290F-C402-472B-A03E-D727BB49F19B}" srcOrd="2" destOrd="0" parTransId="{18B18289-5C8F-4174-A89D-556F0262A224}" sibTransId="{EB0E6A2F-576B-44BC-9180-B0B7F2CF904C}"/>
    <dgm:cxn modelId="{32AE703A-A39E-48A9-827B-5AD68FDCAE80}" type="presOf" srcId="{7CA2290F-C402-472B-A03E-D727BB49F19B}" destId="{575FAD73-EE20-4287-9373-244E5C0E25F0}" srcOrd="0" destOrd="0" presId="urn:microsoft.com/office/officeart/2005/8/layout/list1"/>
    <dgm:cxn modelId="{59012C82-7661-4247-A11A-5FCB3F5D9236}" srcId="{DB96609E-394F-4850-A85C-E6411BA288F9}" destId="{30609709-5341-4F65-8CED-9B72D5292D0F}" srcOrd="0" destOrd="0" parTransId="{C5AF1E9D-06B8-4C54-88C0-08958D7974F2}" sibTransId="{4146842E-4C2B-4440-94C9-001CAD2E5E43}"/>
    <dgm:cxn modelId="{91708E26-F372-42E8-A5C7-D8FABADBDBBF}" type="presOf" srcId="{30609709-5341-4F65-8CED-9B72D5292D0F}" destId="{B36960ED-195F-45E5-BB6F-9B47A5FCCCDA}" srcOrd="0" destOrd="0" presId="urn:microsoft.com/office/officeart/2005/8/layout/list1"/>
    <dgm:cxn modelId="{9E959B7C-744E-4187-BA27-D8E493362D00}" type="presOf" srcId="{2D089B21-0A23-44D7-B268-2ADF19D2EFCC}" destId="{AFD026F6-254F-499A-9437-A41B1295BDAC}" srcOrd="1" destOrd="0" presId="urn:microsoft.com/office/officeart/2005/8/layout/list1"/>
    <dgm:cxn modelId="{005B4011-56A3-45C2-83CB-D920F1D80205}" type="presOf" srcId="{7CA2290F-C402-472B-A03E-D727BB49F19B}" destId="{8C591DB8-F9E2-494C-9F8C-56065997131E}" srcOrd="1" destOrd="0" presId="urn:microsoft.com/office/officeart/2005/8/layout/list1"/>
    <dgm:cxn modelId="{24CFF0D9-F1D5-4808-BE67-438635A09D3E}" srcId="{DB96609E-394F-4850-A85C-E6411BA288F9}" destId="{F0288C77-198E-45F8-8B1A-687CC03411FB}" srcOrd="1" destOrd="0" parTransId="{B43C60BE-5B21-42C0-B65A-A3481960B40B}" sibTransId="{ED7605F3-BDCE-42E1-BD09-8A6A46076FDE}"/>
    <dgm:cxn modelId="{24592B06-B7D8-4FB0-81BC-100C5975178A}" type="presOf" srcId="{2D089B21-0A23-44D7-B268-2ADF19D2EFCC}" destId="{71822E3D-87C6-4840-A7BC-0F5047F853F9}" srcOrd="0" destOrd="0" presId="urn:microsoft.com/office/officeart/2005/8/layout/list1"/>
    <dgm:cxn modelId="{859C50E4-3138-4C6D-B3DA-DEBA609B51AF}" srcId="{DB96609E-394F-4850-A85C-E6411BA288F9}" destId="{414B79D6-C774-45AC-81E9-233A5BB4D750}" srcOrd="3" destOrd="0" parTransId="{61DAE5B3-4CE9-4A3B-BE7B-C4D96FD3096F}" sibTransId="{0BB1B1A7-244C-4833-88AE-BFDEACC55676}"/>
    <dgm:cxn modelId="{9E71BD84-048A-46EB-A9B8-918C0BF908AF}" type="presOf" srcId="{F0288C77-198E-45F8-8B1A-687CC03411FB}" destId="{35F237A7-7B66-448B-AE94-F0298846AA89}" srcOrd="0" destOrd="0" presId="urn:microsoft.com/office/officeart/2005/8/layout/list1"/>
    <dgm:cxn modelId="{D4F49ADD-2D61-4894-ABBC-609AC593508B}" type="presOf" srcId="{F0288C77-198E-45F8-8B1A-687CC03411FB}" destId="{D04F104A-837D-4DF4-8255-9FC293CD7292}" srcOrd="1" destOrd="0" presId="urn:microsoft.com/office/officeart/2005/8/layout/list1"/>
    <dgm:cxn modelId="{71168014-C9DB-4FA6-B10A-83759034EC5A}" type="presOf" srcId="{30609709-5341-4F65-8CED-9B72D5292D0F}" destId="{8618902B-9501-42F3-83E4-0A76BC487D10}" srcOrd="1" destOrd="0" presId="urn:microsoft.com/office/officeart/2005/8/layout/list1"/>
    <dgm:cxn modelId="{F89F581C-AB37-40B0-B63A-B02CA0FD64AB}" type="presParOf" srcId="{F4840B29-EEF9-41EF-BFDC-0E55B21DCCA7}" destId="{C99DCDB7-05D5-4235-BF5F-17124114DD9B}" srcOrd="0" destOrd="0" presId="urn:microsoft.com/office/officeart/2005/8/layout/list1"/>
    <dgm:cxn modelId="{8D31E964-715A-425D-BD2F-5F03F5951C9C}" type="presParOf" srcId="{C99DCDB7-05D5-4235-BF5F-17124114DD9B}" destId="{B36960ED-195F-45E5-BB6F-9B47A5FCCCDA}" srcOrd="0" destOrd="0" presId="urn:microsoft.com/office/officeart/2005/8/layout/list1"/>
    <dgm:cxn modelId="{128D55E9-16E1-4F4C-8DF9-F90C3DB0F42C}" type="presParOf" srcId="{C99DCDB7-05D5-4235-BF5F-17124114DD9B}" destId="{8618902B-9501-42F3-83E4-0A76BC487D10}" srcOrd="1" destOrd="0" presId="urn:microsoft.com/office/officeart/2005/8/layout/list1"/>
    <dgm:cxn modelId="{93EB6C24-E4FC-457B-B737-A8C0EE4F99E0}" type="presParOf" srcId="{F4840B29-EEF9-41EF-BFDC-0E55B21DCCA7}" destId="{054CE790-A0F6-4902-B591-5CDE981A884B}" srcOrd="1" destOrd="0" presId="urn:microsoft.com/office/officeart/2005/8/layout/list1"/>
    <dgm:cxn modelId="{175A39EC-E435-43DD-BD68-6FF19762C48B}" type="presParOf" srcId="{F4840B29-EEF9-41EF-BFDC-0E55B21DCCA7}" destId="{F90AD35F-2A03-4EFF-98DD-04057A2A14F0}" srcOrd="2" destOrd="0" presId="urn:microsoft.com/office/officeart/2005/8/layout/list1"/>
    <dgm:cxn modelId="{90DC6459-0AA0-499F-B042-A8D513A0DD0C}" type="presParOf" srcId="{F4840B29-EEF9-41EF-BFDC-0E55B21DCCA7}" destId="{05F39C3C-C673-4CD8-868B-970222356222}" srcOrd="3" destOrd="0" presId="urn:microsoft.com/office/officeart/2005/8/layout/list1"/>
    <dgm:cxn modelId="{B734FB82-EB8D-4B66-882C-7A373CB61737}" type="presParOf" srcId="{F4840B29-EEF9-41EF-BFDC-0E55B21DCCA7}" destId="{2329B2BA-BDB9-4A96-A82B-9E767A78AD97}" srcOrd="4" destOrd="0" presId="urn:microsoft.com/office/officeart/2005/8/layout/list1"/>
    <dgm:cxn modelId="{F8CD4408-CDB4-4ACD-83DB-9E1EA450EEC3}" type="presParOf" srcId="{2329B2BA-BDB9-4A96-A82B-9E767A78AD97}" destId="{35F237A7-7B66-448B-AE94-F0298846AA89}" srcOrd="0" destOrd="0" presId="urn:microsoft.com/office/officeart/2005/8/layout/list1"/>
    <dgm:cxn modelId="{EBB9AAAA-DAF9-4F7C-AF8F-05A6AF7B3DF9}" type="presParOf" srcId="{2329B2BA-BDB9-4A96-A82B-9E767A78AD97}" destId="{D04F104A-837D-4DF4-8255-9FC293CD7292}" srcOrd="1" destOrd="0" presId="urn:microsoft.com/office/officeart/2005/8/layout/list1"/>
    <dgm:cxn modelId="{324BA314-808B-4F05-94B0-470C95891375}" type="presParOf" srcId="{F4840B29-EEF9-41EF-BFDC-0E55B21DCCA7}" destId="{550E4149-E4A3-477A-852A-8B5EECEB17C6}" srcOrd="5" destOrd="0" presId="urn:microsoft.com/office/officeart/2005/8/layout/list1"/>
    <dgm:cxn modelId="{30EF4F4E-7914-4866-B860-032ACAA73DC3}" type="presParOf" srcId="{F4840B29-EEF9-41EF-BFDC-0E55B21DCCA7}" destId="{B289AE08-0476-43F6-B23A-140B7BFD0E2B}" srcOrd="6" destOrd="0" presId="urn:microsoft.com/office/officeart/2005/8/layout/list1"/>
    <dgm:cxn modelId="{6109F018-BD24-4ACB-A2A7-262138AF17D1}" type="presParOf" srcId="{F4840B29-EEF9-41EF-BFDC-0E55B21DCCA7}" destId="{B533DC2E-FB9F-4878-881E-A93BB1A2212A}" srcOrd="7" destOrd="0" presId="urn:microsoft.com/office/officeart/2005/8/layout/list1"/>
    <dgm:cxn modelId="{A3F6461B-15A2-4D39-AA66-43047F49CA7F}" type="presParOf" srcId="{F4840B29-EEF9-41EF-BFDC-0E55B21DCCA7}" destId="{047249A3-B86D-4DD5-B1DF-88EB9F0B6101}" srcOrd="8" destOrd="0" presId="urn:microsoft.com/office/officeart/2005/8/layout/list1"/>
    <dgm:cxn modelId="{66568D91-5785-4330-AD7A-BAEA1E5F83FA}" type="presParOf" srcId="{047249A3-B86D-4DD5-B1DF-88EB9F0B6101}" destId="{575FAD73-EE20-4287-9373-244E5C0E25F0}" srcOrd="0" destOrd="0" presId="urn:microsoft.com/office/officeart/2005/8/layout/list1"/>
    <dgm:cxn modelId="{F7C7685F-5FEE-4AFC-8496-91037938D2DD}" type="presParOf" srcId="{047249A3-B86D-4DD5-B1DF-88EB9F0B6101}" destId="{8C591DB8-F9E2-494C-9F8C-56065997131E}" srcOrd="1" destOrd="0" presId="urn:microsoft.com/office/officeart/2005/8/layout/list1"/>
    <dgm:cxn modelId="{01380148-7CFB-4BAA-83F7-61AB6CD8F678}" type="presParOf" srcId="{F4840B29-EEF9-41EF-BFDC-0E55B21DCCA7}" destId="{D8AE9F09-50BA-47CD-8B82-5C989E97474E}" srcOrd="9" destOrd="0" presId="urn:microsoft.com/office/officeart/2005/8/layout/list1"/>
    <dgm:cxn modelId="{6800E058-54BC-4A2F-AB08-77C66A962B2F}" type="presParOf" srcId="{F4840B29-EEF9-41EF-BFDC-0E55B21DCCA7}" destId="{73AF6B02-2447-43C2-8B20-FE5358966575}" srcOrd="10" destOrd="0" presId="urn:microsoft.com/office/officeart/2005/8/layout/list1"/>
    <dgm:cxn modelId="{5E9475CE-E14B-4DD1-A664-756362FDCCCA}" type="presParOf" srcId="{F4840B29-EEF9-41EF-BFDC-0E55B21DCCA7}" destId="{4D5CA61E-13FC-455B-BA28-8426D70EE4AF}" srcOrd="11" destOrd="0" presId="urn:microsoft.com/office/officeart/2005/8/layout/list1"/>
    <dgm:cxn modelId="{9F9E4C3E-DFED-4856-A641-73AC036983CA}" type="presParOf" srcId="{F4840B29-EEF9-41EF-BFDC-0E55B21DCCA7}" destId="{685F1B92-E513-4382-8BBC-BCC5CD9A2012}" srcOrd="12" destOrd="0" presId="urn:microsoft.com/office/officeart/2005/8/layout/list1"/>
    <dgm:cxn modelId="{A9F08066-DAD3-475E-A25D-DE974DA5BCAA}" type="presParOf" srcId="{685F1B92-E513-4382-8BBC-BCC5CD9A2012}" destId="{83F33681-3494-4C93-89FC-A17DEF3CD949}" srcOrd="0" destOrd="0" presId="urn:microsoft.com/office/officeart/2005/8/layout/list1"/>
    <dgm:cxn modelId="{CFE37D02-68CA-470F-9F44-E3679641E551}" type="presParOf" srcId="{685F1B92-E513-4382-8BBC-BCC5CD9A2012}" destId="{8B44E344-90D3-4743-BF4E-96ADC2341D62}" srcOrd="1" destOrd="0" presId="urn:microsoft.com/office/officeart/2005/8/layout/list1"/>
    <dgm:cxn modelId="{BC8CAE61-B66F-483D-B573-2620DA29BCB1}" type="presParOf" srcId="{F4840B29-EEF9-41EF-BFDC-0E55B21DCCA7}" destId="{CEF46281-A349-4884-8407-93FA7723DBE0}" srcOrd="13" destOrd="0" presId="urn:microsoft.com/office/officeart/2005/8/layout/list1"/>
    <dgm:cxn modelId="{A198C530-A9CC-4672-ABC0-1413EC3BA40F}" type="presParOf" srcId="{F4840B29-EEF9-41EF-BFDC-0E55B21DCCA7}" destId="{B3784E35-63B4-4089-8535-98298F1C6019}" srcOrd="14" destOrd="0" presId="urn:microsoft.com/office/officeart/2005/8/layout/list1"/>
    <dgm:cxn modelId="{2C6784EF-D506-4B81-9C46-6AA649ADBF63}" type="presParOf" srcId="{F4840B29-EEF9-41EF-BFDC-0E55B21DCCA7}" destId="{A9100B60-6B63-49CC-B723-8AB70F72F41E}" srcOrd="15" destOrd="0" presId="urn:microsoft.com/office/officeart/2005/8/layout/list1"/>
    <dgm:cxn modelId="{DF5DA172-D564-4175-B72F-8F4F08E352E0}" type="presParOf" srcId="{F4840B29-EEF9-41EF-BFDC-0E55B21DCCA7}" destId="{D17E654E-8930-41B0-8A09-F0AC7D745317}" srcOrd="16" destOrd="0" presId="urn:microsoft.com/office/officeart/2005/8/layout/list1"/>
    <dgm:cxn modelId="{76924E7D-B157-4818-927E-11D26F86108A}" type="presParOf" srcId="{D17E654E-8930-41B0-8A09-F0AC7D745317}" destId="{71822E3D-87C6-4840-A7BC-0F5047F853F9}" srcOrd="0" destOrd="0" presId="urn:microsoft.com/office/officeart/2005/8/layout/list1"/>
    <dgm:cxn modelId="{ED863902-D2D6-4EEB-B802-07E3B6B0064C}" type="presParOf" srcId="{D17E654E-8930-41B0-8A09-F0AC7D745317}" destId="{AFD026F6-254F-499A-9437-A41B1295BDAC}" srcOrd="1" destOrd="0" presId="urn:microsoft.com/office/officeart/2005/8/layout/list1"/>
    <dgm:cxn modelId="{4F489951-3C3D-41F8-B79B-B907540B906A}" type="presParOf" srcId="{F4840B29-EEF9-41EF-BFDC-0E55B21DCCA7}" destId="{E187C207-63E6-4C77-8620-A7960B01C1D2}" srcOrd="17" destOrd="0" presId="urn:microsoft.com/office/officeart/2005/8/layout/list1"/>
    <dgm:cxn modelId="{CD04CEEA-EFD3-40F7-91CB-8E914FF156AC}" type="presParOf" srcId="{F4840B29-EEF9-41EF-BFDC-0E55B21DCCA7}" destId="{AE9BF224-B771-4E1F-954A-D1CFF6175946}"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B097F1-3043-4311-A59D-D54555DFD033}"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A7B9482-4250-49F8-BCC6-61D97A13A396}">
      <dgm:prSet phldrT="[Text]"/>
      <dgm:spPr/>
      <dgm:t>
        <a:bodyPr/>
        <a:lstStyle/>
        <a:p>
          <a:r>
            <a:rPr lang="en-US" dirty="0" err="1" smtClean="0"/>
            <a:t>Mục</a:t>
          </a:r>
          <a:r>
            <a:rPr lang="en-US" dirty="0" smtClean="0"/>
            <a:t> </a:t>
          </a:r>
          <a:r>
            <a:rPr lang="en-US" dirty="0" err="1" smtClean="0"/>
            <a:t>tiêu</a:t>
          </a:r>
          <a:r>
            <a:rPr lang="en-US" dirty="0" smtClean="0"/>
            <a:t> </a:t>
          </a:r>
          <a:r>
            <a:rPr lang="en-US" dirty="0" err="1" smtClean="0"/>
            <a:t>nghề</a:t>
          </a:r>
          <a:r>
            <a:rPr lang="en-US" dirty="0" smtClean="0"/>
            <a:t> </a:t>
          </a:r>
          <a:r>
            <a:rPr lang="en-US" dirty="0" err="1" smtClean="0"/>
            <a:t>nghiệp</a:t>
          </a:r>
          <a:endParaRPr lang="en-US" dirty="0"/>
        </a:p>
      </dgm:t>
    </dgm:pt>
    <dgm:pt modelId="{D5674819-616B-4493-9E3F-3A111DDB5F0D}" type="parTrans" cxnId="{669790AD-5BF4-456A-9B7C-16950ACA66BA}">
      <dgm:prSet/>
      <dgm:spPr/>
      <dgm:t>
        <a:bodyPr/>
        <a:lstStyle/>
        <a:p>
          <a:endParaRPr lang="en-US"/>
        </a:p>
      </dgm:t>
    </dgm:pt>
    <dgm:pt modelId="{EF97FB5D-81E8-41B1-AC5B-C3FAB1E7F5D7}" type="sibTrans" cxnId="{669790AD-5BF4-456A-9B7C-16950ACA66BA}">
      <dgm:prSet/>
      <dgm:spPr/>
      <dgm:t>
        <a:bodyPr/>
        <a:lstStyle/>
        <a:p>
          <a:endParaRPr lang="en-US"/>
        </a:p>
      </dgm:t>
    </dgm:pt>
    <dgm:pt modelId="{9107843B-6FF4-47EB-BD72-58D935690C01}">
      <dgm:prSet phldrT="[Text]"/>
      <dgm:spPr/>
      <dgm:t>
        <a:bodyPr/>
        <a:lstStyle/>
        <a:p>
          <a:r>
            <a:rPr lang="en-US" dirty="0" err="1" smtClean="0"/>
            <a:t>Định</a:t>
          </a:r>
          <a:r>
            <a:rPr lang="en-US" dirty="0" smtClean="0"/>
            <a:t> </a:t>
          </a:r>
          <a:r>
            <a:rPr lang="en-US" dirty="0" err="1" smtClean="0"/>
            <a:t>hướng</a:t>
          </a:r>
          <a:endParaRPr lang="en-US" dirty="0"/>
        </a:p>
      </dgm:t>
    </dgm:pt>
    <dgm:pt modelId="{DB3E4940-0B92-4E94-8FEF-62C1C10E5A61}" type="parTrans" cxnId="{DFFBE4F3-687E-4DB5-AEBA-1F813BD6D8E4}">
      <dgm:prSet/>
      <dgm:spPr/>
      <dgm:t>
        <a:bodyPr/>
        <a:lstStyle/>
        <a:p>
          <a:endParaRPr lang="en-US"/>
        </a:p>
      </dgm:t>
    </dgm:pt>
    <dgm:pt modelId="{C12D0F0E-AEBB-483A-A7BD-38CCAA0246A4}" type="sibTrans" cxnId="{DFFBE4F3-687E-4DB5-AEBA-1F813BD6D8E4}">
      <dgm:prSet/>
      <dgm:spPr/>
      <dgm:t>
        <a:bodyPr/>
        <a:lstStyle/>
        <a:p>
          <a:endParaRPr lang="en-US"/>
        </a:p>
      </dgm:t>
    </dgm:pt>
    <dgm:pt modelId="{27C7C31D-0C20-438A-AF14-1C3CD72C9FD7}">
      <dgm:prSet phldrT="[Text]"/>
      <dgm:spPr/>
      <dgm:t>
        <a:bodyPr/>
        <a:lstStyle/>
        <a:p>
          <a:r>
            <a:rPr lang="en-US" dirty="0" err="1" smtClean="0"/>
            <a:t>Lộ</a:t>
          </a:r>
          <a:r>
            <a:rPr lang="en-US" dirty="0" smtClean="0"/>
            <a:t> </a:t>
          </a:r>
          <a:r>
            <a:rPr lang="en-US" dirty="0" err="1" smtClean="0"/>
            <a:t>trình</a:t>
          </a:r>
          <a:endParaRPr lang="en-US" dirty="0"/>
        </a:p>
      </dgm:t>
    </dgm:pt>
    <dgm:pt modelId="{F13FF19E-5C6A-4DCD-9FB2-C02495160CA2}" type="parTrans" cxnId="{B697C9A0-E62B-4C30-91B7-575EA5D34A4D}">
      <dgm:prSet/>
      <dgm:spPr/>
      <dgm:t>
        <a:bodyPr/>
        <a:lstStyle/>
        <a:p>
          <a:endParaRPr lang="en-US"/>
        </a:p>
      </dgm:t>
    </dgm:pt>
    <dgm:pt modelId="{813404D4-09AE-4239-8D84-0DC3B5133B81}" type="sibTrans" cxnId="{B697C9A0-E62B-4C30-91B7-575EA5D34A4D}">
      <dgm:prSet/>
      <dgm:spPr/>
      <dgm:t>
        <a:bodyPr/>
        <a:lstStyle/>
        <a:p>
          <a:endParaRPr lang="en-US"/>
        </a:p>
      </dgm:t>
    </dgm:pt>
    <dgm:pt modelId="{CF52A6CF-6B4C-4F52-A96D-8DC45F5587D8}">
      <dgm:prSet phldrT="[Text]"/>
      <dgm:spPr/>
      <dgm:t>
        <a:bodyPr/>
        <a:lstStyle/>
        <a:p>
          <a:r>
            <a:rPr lang="en-US" dirty="0" err="1" smtClean="0"/>
            <a:t>Đích</a:t>
          </a:r>
          <a:r>
            <a:rPr lang="en-US" dirty="0" smtClean="0"/>
            <a:t> </a:t>
          </a:r>
          <a:r>
            <a:rPr lang="en-US" dirty="0" err="1" smtClean="0"/>
            <a:t>đến</a:t>
          </a:r>
          <a:endParaRPr lang="en-US" dirty="0"/>
        </a:p>
      </dgm:t>
    </dgm:pt>
    <dgm:pt modelId="{9358E28B-A39F-4E8D-B610-CAFFB9724843}" type="parTrans" cxnId="{93D583FF-BCDC-428E-90BC-E9B6AC3B16D4}">
      <dgm:prSet/>
      <dgm:spPr/>
      <dgm:t>
        <a:bodyPr/>
        <a:lstStyle/>
        <a:p>
          <a:endParaRPr lang="en-US"/>
        </a:p>
      </dgm:t>
    </dgm:pt>
    <dgm:pt modelId="{05BF5F84-1829-48E5-ADA1-7045CA566955}" type="sibTrans" cxnId="{93D583FF-BCDC-428E-90BC-E9B6AC3B16D4}">
      <dgm:prSet/>
      <dgm:spPr/>
      <dgm:t>
        <a:bodyPr/>
        <a:lstStyle/>
        <a:p>
          <a:endParaRPr lang="en-US"/>
        </a:p>
      </dgm:t>
    </dgm:pt>
    <dgm:pt modelId="{6DE0A732-777F-47AD-8D67-BF9EFF8143A2}" type="pres">
      <dgm:prSet presAssocID="{63B097F1-3043-4311-A59D-D54555DFD033}" presName="hierChild1" presStyleCnt="0">
        <dgm:presLayoutVars>
          <dgm:orgChart val="1"/>
          <dgm:chPref val="1"/>
          <dgm:dir/>
          <dgm:animOne val="branch"/>
          <dgm:animLvl val="lvl"/>
          <dgm:resizeHandles/>
        </dgm:presLayoutVars>
      </dgm:prSet>
      <dgm:spPr/>
      <dgm:t>
        <a:bodyPr/>
        <a:lstStyle/>
        <a:p>
          <a:endParaRPr lang="en-US"/>
        </a:p>
      </dgm:t>
    </dgm:pt>
    <dgm:pt modelId="{B85DB7AF-BABB-46C4-A9A6-58D6C8250E9A}" type="pres">
      <dgm:prSet presAssocID="{2A7B9482-4250-49F8-BCC6-61D97A13A396}" presName="hierRoot1" presStyleCnt="0">
        <dgm:presLayoutVars>
          <dgm:hierBranch val="init"/>
        </dgm:presLayoutVars>
      </dgm:prSet>
      <dgm:spPr/>
    </dgm:pt>
    <dgm:pt modelId="{B2B64B01-169F-41A6-9495-86957A309F29}" type="pres">
      <dgm:prSet presAssocID="{2A7B9482-4250-49F8-BCC6-61D97A13A396}" presName="rootComposite1" presStyleCnt="0"/>
      <dgm:spPr/>
    </dgm:pt>
    <dgm:pt modelId="{BF2C2AE8-B67E-4A3A-8437-15F2DD3F1864}" type="pres">
      <dgm:prSet presAssocID="{2A7B9482-4250-49F8-BCC6-61D97A13A396}" presName="rootText1" presStyleLbl="node0" presStyleIdx="0" presStyleCnt="1" custScaleX="94379" custScaleY="64820">
        <dgm:presLayoutVars>
          <dgm:chPref val="3"/>
        </dgm:presLayoutVars>
      </dgm:prSet>
      <dgm:spPr/>
      <dgm:t>
        <a:bodyPr/>
        <a:lstStyle/>
        <a:p>
          <a:endParaRPr lang="en-US"/>
        </a:p>
      </dgm:t>
    </dgm:pt>
    <dgm:pt modelId="{9B9B1BE4-F740-43E4-9248-DC7ABD82AAB1}" type="pres">
      <dgm:prSet presAssocID="{2A7B9482-4250-49F8-BCC6-61D97A13A396}" presName="rootConnector1" presStyleLbl="node1" presStyleIdx="0" presStyleCnt="0"/>
      <dgm:spPr/>
      <dgm:t>
        <a:bodyPr/>
        <a:lstStyle/>
        <a:p>
          <a:endParaRPr lang="en-US"/>
        </a:p>
      </dgm:t>
    </dgm:pt>
    <dgm:pt modelId="{1770EEAC-8A2E-4F28-AF0C-46F7ED77C505}" type="pres">
      <dgm:prSet presAssocID="{2A7B9482-4250-49F8-BCC6-61D97A13A396}" presName="hierChild2" presStyleCnt="0"/>
      <dgm:spPr/>
    </dgm:pt>
    <dgm:pt modelId="{B3906285-290D-4687-BF19-7BFCE892290B}" type="pres">
      <dgm:prSet presAssocID="{DB3E4940-0B92-4E94-8FEF-62C1C10E5A61}" presName="Name37" presStyleLbl="parChTrans1D2" presStyleIdx="0" presStyleCnt="3"/>
      <dgm:spPr/>
      <dgm:t>
        <a:bodyPr/>
        <a:lstStyle/>
        <a:p>
          <a:endParaRPr lang="en-US"/>
        </a:p>
      </dgm:t>
    </dgm:pt>
    <dgm:pt modelId="{73719B71-7491-494C-B71A-2B0741B50E19}" type="pres">
      <dgm:prSet presAssocID="{9107843B-6FF4-47EB-BD72-58D935690C01}" presName="hierRoot2" presStyleCnt="0">
        <dgm:presLayoutVars>
          <dgm:hierBranch val="init"/>
        </dgm:presLayoutVars>
      </dgm:prSet>
      <dgm:spPr/>
    </dgm:pt>
    <dgm:pt modelId="{1FB87E14-8C18-4005-990F-593302309BBE}" type="pres">
      <dgm:prSet presAssocID="{9107843B-6FF4-47EB-BD72-58D935690C01}" presName="rootComposite" presStyleCnt="0"/>
      <dgm:spPr/>
    </dgm:pt>
    <dgm:pt modelId="{B903C4BB-62AD-4578-9EBE-EBB7B41FD49F}" type="pres">
      <dgm:prSet presAssocID="{9107843B-6FF4-47EB-BD72-58D935690C01}" presName="rootText" presStyleLbl="node2" presStyleIdx="0" presStyleCnt="3" custScaleX="92820" custScaleY="59987">
        <dgm:presLayoutVars>
          <dgm:chPref val="3"/>
        </dgm:presLayoutVars>
      </dgm:prSet>
      <dgm:spPr/>
      <dgm:t>
        <a:bodyPr/>
        <a:lstStyle/>
        <a:p>
          <a:endParaRPr lang="en-US"/>
        </a:p>
      </dgm:t>
    </dgm:pt>
    <dgm:pt modelId="{19C556F7-6177-4521-ADE9-8EB8074165BC}" type="pres">
      <dgm:prSet presAssocID="{9107843B-6FF4-47EB-BD72-58D935690C01}" presName="rootConnector" presStyleLbl="node2" presStyleIdx="0" presStyleCnt="3"/>
      <dgm:spPr/>
      <dgm:t>
        <a:bodyPr/>
        <a:lstStyle/>
        <a:p>
          <a:endParaRPr lang="en-US"/>
        </a:p>
      </dgm:t>
    </dgm:pt>
    <dgm:pt modelId="{BE150829-6DF6-4AD9-AD73-36652A626410}" type="pres">
      <dgm:prSet presAssocID="{9107843B-6FF4-47EB-BD72-58D935690C01}" presName="hierChild4" presStyleCnt="0"/>
      <dgm:spPr/>
    </dgm:pt>
    <dgm:pt modelId="{BEEF9F41-8E6A-410D-8E51-F7CB67DB536B}" type="pres">
      <dgm:prSet presAssocID="{9107843B-6FF4-47EB-BD72-58D935690C01}" presName="hierChild5" presStyleCnt="0"/>
      <dgm:spPr/>
    </dgm:pt>
    <dgm:pt modelId="{5076CA86-E4BD-4EDF-931E-113799604A03}" type="pres">
      <dgm:prSet presAssocID="{F13FF19E-5C6A-4DCD-9FB2-C02495160CA2}" presName="Name37" presStyleLbl="parChTrans1D2" presStyleIdx="1" presStyleCnt="3"/>
      <dgm:spPr/>
      <dgm:t>
        <a:bodyPr/>
        <a:lstStyle/>
        <a:p>
          <a:endParaRPr lang="en-US"/>
        </a:p>
      </dgm:t>
    </dgm:pt>
    <dgm:pt modelId="{B0C9AA5F-C6BA-4920-9AD1-E4EAD7720864}" type="pres">
      <dgm:prSet presAssocID="{27C7C31D-0C20-438A-AF14-1C3CD72C9FD7}" presName="hierRoot2" presStyleCnt="0">
        <dgm:presLayoutVars>
          <dgm:hierBranch val="init"/>
        </dgm:presLayoutVars>
      </dgm:prSet>
      <dgm:spPr/>
    </dgm:pt>
    <dgm:pt modelId="{D50AB6B2-DD68-4F91-BFC2-BFB716F96B36}" type="pres">
      <dgm:prSet presAssocID="{27C7C31D-0C20-438A-AF14-1C3CD72C9FD7}" presName="rootComposite" presStyleCnt="0"/>
      <dgm:spPr/>
    </dgm:pt>
    <dgm:pt modelId="{D34CF661-A001-4C62-8492-67425F2660DE}" type="pres">
      <dgm:prSet presAssocID="{27C7C31D-0C20-438A-AF14-1C3CD72C9FD7}" presName="rootText" presStyleLbl="node2" presStyleIdx="1" presStyleCnt="3" custScaleX="83146" custScaleY="59271">
        <dgm:presLayoutVars>
          <dgm:chPref val="3"/>
        </dgm:presLayoutVars>
      </dgm:prSet>
      <dgm:spPr/>
      <dgm:t>
        <a:bodyPr/>
        <a:lstStyle/>
        <a:p>
          <a:endParaRPr lang="en-US"/>
        </a:p>
      </dgm:t>
    </dgm:pt>
    <dgm:pt modelId="{638EA094-3D12-4F5B-97DB-90F2E68B5711}" type="pres">
      <dgm:prSet presAssocID="{27C7C31D-0C20-438A-AF14-1C3CD72C9FD7}" presName="rootConnector" presStyleLbl="node2" presStyleIdx="1" presStyleCnt="3"/>
      <dgm:spPr/>
      <dgm:t>
        <a:bodyPr/>
        <a:lstStyle/>
        <a:p>
          <a:endParaRPr lang="en-US"/>
        </a:p>
      </dgm:t>
    </dgm:pt>
    <dgm:pt modelId="{86A6F62C-52D0-46EB-9C29-14401E2869F2}" type="pres">
      <dgm:prSet presAssocID="{27C7C31D-0C20-438A-AF14-1C3CD72C9FD7}" presName="hierChild4" presStyleCnt="0"/>
      <dgm:spPr/>
    </dgm:pt>
    <dgm:pt modelId="{09E6EFA3-1AAA-4E34-86B6-05BA9AF6725D}" type="pres">
      <dgm:prSet presAssocID="{27C7C31D-0C20-438A-AF14-1C3CD72C9FD7}" presName="hierChild5" presStyleCnt="0"/>
      <dgm:spPr/>
    </dgm:pt>
    <dgm:pt modelId="{215F6928-F9C1-4C9C-A144-743A20794B58}" type="pres">
      <dgm:prSet presAssocID="{9358E28B-A39F-4E8D-B610-CAFFB9724843}" presName="Name37" presStyleLbl="parChTrans1D2" presStyleIdx="2" presStyleCnt="3"/>
      <dgm:spPr/>
      <dgm:t>
        <a:bodyPr/>
        <a:lstStyle/>
        <a:p>
          <a:endParaRPr lang="en-US"/>
        </a:p>
      </dgm:t>
    </dgm:pt>
    <dgm:pt modelId="{D6330BED-C2D1-4865-8A51-AE463569723C}" type="pres">
      <dgm:prSet presAssocID="{CF52A6CF-6B4C-4F52-A96D-8DC45F5587D8}" presName="hierRoot2" presStyleCnt="0">
        <dgm:presLayoutVars>
          <dgm:hierBranch val="init"/>
        </dgm:presLayoutVars>
      </dgm:prSet>
      <dgm:spPr/>
    </dgm:pt>
    <dgm:pt modelId="{C67BDE0A-E372-4B76-AFD1-9462C8237131}" type="pres">
      <dgm:prSet presAssocID="{CF52A6CF-6B4C-4F52-A96D-8DC45F5587D8}" presName="rootComposite" presStyleCnt="0"/>
      <dgm:spPr/>
    </dgm:pt>
    <dgm:pt modelId="{6C6AAAE5-243F-4D6C-A8AA-4C7385AACFE5}" type="pres">
      <dgm:prSet presAssocID="{CF52A6CF-6B4C-4F52-A96D-8DC45F5587D8}" presName="rootText" presStyleLbl="node2" presStyleIdx="2" presStyleCnt="3" custScaleX="88264" custScaleY="56558">
        <dgm:presLayoutVars>
          <dgm:chPref val="3"/>
        </dgm:presLayoutVars>
      </dgm:prSet>
      <dgm:spPr/>
      <dgm:t>
        <a:bodyPr/>
        <a:lstStyle/>
        <a:p>
          <a:endParaRPr lang="en-US"/>
        </a:p>
      </dgm:t>
    </dgm:pt>
    <dgm:pt modelId="{B15B3EA2-5C45-4DDE-80BA-F6E486980575}" type="pres">
      <dgm:prSet presAssocID="{CF52A6CF-6B4C-4F52-A96D-8DC45F5587D8}" presName="rootConnector" presStyleLbl="node2" presStyleIdx="2" presStyleCnt="3"/>
      <dgm:spPr/>
      <dgm:t>
        <a:bodyPr/>
        <a:lstStyle/>
        <a:p>
          <a:endParaRPr lang="en-US"/>
        </a:p>
      </dgm:t>
    </dgm:pt>
    <dgm:pt modelId="{56456818-1F88-46D3-B61C-63F80CBCC51B}" type="pres">
      <dgm:prSet presAssocID="{CF52A6CF-6B4C-4F52-A96D-8DC45F5587D8}" presName="hierChild4" presStyleCnt="0"/>
      <dgm:spPr/>
    </dgm:pt>
    <dgm:pt modelId="{E2758CDB-61CE-4A02-AD02-6AFFB0FEB83D}" type="pres">
      <dgm:prSet presAssocID="{CF52A6CF-6B4C-4F52-A96D-8DC45F5587D8}" presName="hierChild5" presStyleCnt="0"/>
      <dgm:spPr/>
    </dgm:pt>
    <dgm:pt modelId="{ABF611DF-368D-48B3-B4CB-DB518FF932E1}" type="pres">
      <dgm:prSet presAssocID="{2A7B9482-4250-49F8-BCC6-61D97A13A396}" presName="hierChild3" presStyleCnt="0"/>
      <dgm:spPr/>
    </dgm:pt>
  </dgm:ptLst>
  <dgm:cxnLst>
    <dgm:cxn modelId="{93D583FF-BCDC-428E-90BC-E9B6AC3B16D4}" srcId="{2A7B9482-4250-49F8-BCC6-61D97A13A396}" destId="{CF52A6CF-6B4C-4F52-A96D-8DC45F5587D8}" srcOrd="2" destOrd="0" parTransId="{9358E28B-A39F-4E8D-B610-CAFFB9724843}" sibTransId="{05BF5F84-1829-48E5-ADA1-7045CA566955}"/>
    <dgm:cxn modelId="{B697C9A0-E62B-4C30-91B7-575EA5D34A4D}" srcId="{2A7B9482-4250-49F8-BCC6-61D97A13A396}" destId="{27C7C31D-0C20-438A-AF14-1C3CD72C9FD7}" srcOrd="1" destOrd="0" parTransId="{F13FF19E-5C6A-4DCD-9FB2-C02495160CA2}" sibTransId="{813404D4-09AE-4239-8D84-0DC3B5133B81}"/>
    <dgm:cxn modelId="{4B415A74-9904-436A-BEA4-E9EE9688B209}" type="presOf" srcId="{F13FF19E-5C6A-4DCD-9FB2-C02495160CA2}" destId="{5076CA86-E4BD-4EDF-931E-113799604A03}" srcOrd="0" destOrd="0" presId="urn:microsoft.com/office/officeart/2005/8/layout/orgChart1"/>
    <dgm:cxn modelId="{779E16D3-8635-4C1D-8311-AFF52DD66082}" type="presOf" srcId="{9358E28B-A39F-4E8D-B610-CAFFB9724843}" destId="{215F6928-F9C1-4C9C-A144-743A20794B58}" srcOrd="0" destOrd="0" presId="urn:microsoft.com/office/officeart/2005/8/layout/orgChart1"/>
    <dgm:cxn modelId="{DFFBE4F3-687E-4DB5-AEBA-1F813BD6D8E4}" srcId="{2A7B9482-4250-49F8-BCC6-61D97A13A396}" destId="{9107843B-6FF4-47EB-BD72-58D935690C01}" srcOrd="0" destOrd="0" parTransId="{DB3E4940-0B92-4E94-8FEF-62C1C10E5A61}" sibTransId="{C12D0F0E-AEBB-483A-A7BD-38CCAA0246A4}"/>
    <dgm:cxn modelId="{669790AD-5BF4-456A-9B7C-16950ACA66BA}" srcId="{63B097F1-3043-4311-A59D-D54555DFD033}" destId="{2A7B9482-4250-49F8-BCC6-61D97A13A396}" srcOrd="0" destOrd="0" parTransId="{D5674819-616B-4493-9E3F-3A111DDB5F0D}" sibTransId="{EF97FB5D-81E8-41B1-AC5B-C3FAB1E7F5D7}"/>
    <dgm:cxn modelId="{33ACDA63-B8C6-4770-8E5F-57697D51159F}" type="presOf" srcId="{27C7C31D-0C20-438A-AF14-1C3CD72C9FD7}" destId="{638EA094-3D12-4F5B-97DB-90F2E68B5711}" srcOrd="1" destOrd="0" presId="urn:microsoft.com/office/officeart/2005/8/layout/orgChart1"/>
    <dgm:cxn modelId="{23F10B42-AB21-46CC-A577-47488F630196}" type="presOf" srcId="{63B097F1-3043-4311-A59D-D54555DFD033}" destId="{6DE0A732-777F-47AD-8D67-BF9EFF8143A2}" srcOrd="0" destOrd="0" presId="urn:microsoft.com/office/officeart/2005/8/layout/orgChart1"/>
    <dgm:cxn modelId="{21DFAAA2-82B7-45EF-A32C-64530DF7DC27}" type="presOf" srcId="{9107843B-6FF4-47EB-BD72-58D935690C01}" destId="{B903C4BB-62AD-4578-9EBE-EBB7B41FD49F}" srcOrd="0" destOrd="0" presId="urn:microsoft.com/office/officeart/2005/8/layout/orgChart1"/>
    <dgm:cxn modelId="{CF2EA6DA-3C08-49D4-8541-D98C062AEA01}" type="presOf" srcId="{2A7B9482-4250-49F8-BCC6-61D97A13A396}" destId="{BF2C2AE8-B67E-4A3A-8437-15F2DD3F1864}" srcOrd="0" destOrd="0" presId="urn:microsoft.com/office/officeart/2005/8/layout/orgChart1"/>
    <dgm:cxn modelId="{074260D8-85DC-4CF6-87E6-932DAE82DED9}" type="presOf" srcId="{CF52A6CF-6B4C-4F52-A96D-8DC45F5587D8}" destId="{B15B3EA2-5C45-4DDE-80BA-F6E486980575}" srcOrd="1" destOrd="0" presId="urn:microsoft.com/office/officeart/2005/8/layout/orgChart1"/>
    <dgm:cxn modelId="{A0CC3132-B226-46F9-A5C3-F981916D3F39}" type="presOf" srcId="{DB3E4940-0B92-4E94-8FEF-62C1C10E5A61}" destId="{B3906285-290D-4687-BF19-7BFCE892290B}" srcOrd="0" destOrd="0" presId="urn:microsoft.com/office/officeart/2005/8/layout/orgChart1"/>
    <dgm:cxn modelId="{82719FB0-0E52-43E7-BB1E-F4F8E21CE44B}" type="presOf" srcId="{2A7B9482-4250-49F8-BCC6-61D97A13A396}" destId="{9B9B1BE4-F740-43E4-9248-DC7ABD82AAB1}" srcOrd="1" destOrd="0" presId="urn:microsoft.com/office/officeart/2005/8/layout/orgChart1"/>
    <dgm:cxn modelId="{FE4361C6-6A24-4265-9636-666686AA1B95}" type="presOf" srcId="{CF52A6CF-6B4C-4F52-A96D-8DC45F5587D8}" destId="{6C6AAAE5-243F-4D6C-A8AA-4C7385AACFE5}" srcOrd="0" destOrd="0" presId="urn:microsoft.com/office/officeart/2005/8/layout/orgChart1"/>
    <dgm:cxn modelId="{921055B4-3E36-444D-ADFB-CE8FF7911CBC}" type="presOf" srcId="{27C7C31D-0C20-438A-AF14-1C3CD72C9FD7}" destId="{D34CF661-A001-4C62-8492-67425F2660DE}" srcOrd="0" destOrd="0" presId="urn:microsoft.com/office/officeart/2005/8/layout/orgChart1"/>
    <dgm:cxn modelId="{775D100A-71D4-4F85-8877-CD4080EF9CD5}" type="presOf" srcId="{9107843B-6FF4-47EB-BD72-58D935690C01}" destId="{19C556F7-6177-4521-ADE9-8EB8074165BC}" srcOrd="1" destOrd="0" presId="urn:microsoft.com/office/officeart/2005/8/layout/orgChart1"/>
    <dgm:cxn modelId="{0B1557CF-C84B-47DC-8092-DC5F6C736E4F}" type="presParOf" srcId="{6DE0A732-777F-47AD-8D67-BF9EFF8143A2}" destId="{B85DB7AF-BABB-46C4-A9A6-58D6C8250E9A}" srcOrd="0" destOrd="0" presId="urn:microsoft.com/office/officeart/2005/8/layout/orgChart1"/>
    <dgm:cxn modelId="{52331917-B47D-4557-81CF-56381824491E}" type="presParOf" srcId="{B85DB7AF-BABB-46C4-A9A6-58D6C8250E9A}" destId="{B2B64B01-169F-41A6-9495-86957A309F29}" srcOrd="0" destOrd="0" presId="urn:microsoft.com/office/officeart/2005/8/layout/orgChart1"/>
    <dgm:cxn modelId="{3A8F2E65-F6D9-4B98-90FE-8E65A48A74BA}" type="presParOf" srcId="{B2B64B01-169F-41A6-9495-86957A309F29}" destId="{BF2C2AE8-B67E-4A3A-8437-15F2DD3F1864}" srcOrd="0" destOrd="0" presId="urn:microsoft.com/office/officeart/2005/8/layout/orgChart1"/>
    <dgm:cxn modelId="{C90A9355-58C2-48E9-B187-DACC35EFA8A6}" type="presParOf" srcId="{B2B64B01-169F-41A6-9495-86957A309F29}" destId="{9B9B1BE4-F740-43E4-9248-DC7ABD82AAB1}" srcOrd="1" destOrd="0" presId="urn:microsoft.com/office/officeart/2005/8/layout/orgChart1"/>
    <dgm:cxn modelId="{B824DA15-CA0D-4500-BFCE-1DB5ECAB3AE5}" type="presParOf" srcId="{B85DB7AF-BABB-46C4-A9A6-58D6C8250E9A}" destId="{1770EEAC-8A2E-4F28-AF0C-46F7ED77C505}" srcOrd="1" destOrd="0" presId="urn:microsoft.com/office/officeart/2005/8/layout/orgChart1"/>
    <dgm:cxn modelId="{ACCD524D-8637-45B8-A947-E0670459A0CB}" type="presParOf" srcId="{1770EEAC-8A2E-4F28-AF0C-46F7ED77C505}" destId="{B3906285-290D-4687-BF19-7BFCE892290B}" srcOrd="0" destOrd="0" presId="urn:microsoft.com/office/officeart/2005/8/layout/orgChart1"/>
    <dgm:cxn modelId="{B5134494-98FE-413F-BF33-3F21E3E7BBC3}" type="presParOf" srcId="{1770EEAC-8A2E-4F28-AF0C-46F7ED77C505}" destId="{73719B71-7491-494C-B71A-2B0741B50E19}" srcOrd="1" destOrd="0" presId="urn:microsoft.com/office/officeart/2005/8/layout/orgChart1"/>
    <dgm:cxn modelId="{32647072-11AD-40EE-AE89-ABED364F62F5}" type="presParOf" srcId="{73719B71-7491-494C-B71A-2B0741B50E19}" destId="{1FB87E14-8C18-4005-990F-593302309BBE}" srcOrd="0" destOrd="0" presId="urn:microsoft.com/office/officeart/2005/8/layout/orgChart1"/>
    <dgm:cxn modelId="{010A4E9B-D1FF-44E9-AF7E-44764F760706}" type="presParOf" srcId="{1FB87E14-8C18-4005-990F-593302309BBE}" destId="{B903C4BB-62AD-4578-9EBE-EBB7B41FD49F}" srcOrd="0" destOrd="0" presId="urn:microsoft.com/office/officeart/2005/8/layout/orgChart1"/>
    <dgm:cxn modelId="{F6931D5E-340F-4324-AF45-CD6B7B8F4D10}" type="presParOf" srcId="{1FB87E14-8C18-4005-990F-593302309BBE}" destId="{19C556F7-6177-4521-ADE9-8EB8074165BC}" srcOrd="1" destOrd="0" presId="urn:microsoft.com/office/officeart/2005/8/layout/orgChart1"/>
    <dgm:cxn modelId="{36A667C0-546B-4547-97BC-D44092EB1BAB}" type="presParOf" srcId="{73719B71-7491-494C-B71A-2B0741B50E19}" destId="{BE150829-6DF6-4AD9-AD73-36652A626410}" srcOrd="1" destOrd="0" presId="urn:microsoft.com/office/officeart/2005/8/layout/orgChart1"/>
    <dgm:cxn modelId="{E7B787FE-0B36-472C-AAF0-CF7D6C6CAC90}" type="presParOf" srcId="{73719B71-7491-494C-B71A-2B0741B50E19}" destId="{BEEF9F41-8E6A-410D-8E51-F7CB67DB536B}" srcOrd="2" destOrd="0" presId="urn:microsoft.com/office/officeart/2005/8/layout/orgChart1"/>
    <dgm:cxn modelId="{1F2F5FC5-C4F8-4D5C-A675-870CA557011C}" type="presParOf" srcId="{1770EEAC-8A2E-4F28-AF0C-46F7ED77C505}" destId="{5076CA86-E4BD-4EDF-931E-113799604A03}" srcOrd="2" destOrd="0" presId="urn:microsoft.com/office/officeart/2005/8/layout/orgChart1"/>
    <dgm:cxn modelId="{069243AD-8217-486B-B3E7-439EB607F4DF}" type="presParOf" srcId="{1770EEAC-8A2E-4F28-AF0C-46F7ED77C505}" destId="{B0C9AA5F-C6BA-4920-9AD1-E4EAD7720864}" srcOrd="3" destOrd="0" presId="urn:microsoft.com/office/officeart/2005/8/layout/orgChart1"/>
    <dgm:cxn modelId="{38E99556-ECCF-4315-9A86-41B705A25E1C}" type="presParOf" srcId="{B0C9AA5F-C6BA-4920-9AD1-E4EAD7720864}" destId="{D50AB6B2-DD68-4F91-BFC2-BFB716F96B36}" srcOrd="0" destOrd="0" presId="urn:microsoft.com/office/officeart/2005/8/layout/orgChart1"/>
    <dgm:cxn modelId="{9A0FC586-1677-4934-8366-70B72F707E13}" type="presParOf" srcId="{D50AB6B2-DD68-4F91-BFC2-BFB716F96B36}" destId="{D34CF661-A001-4C62-8492-67425F2660DE}" srcOrd="0" destOrd="0" presId="urn:microsoft.com/office/officeart/2005/8/layout/orgChart1"/>
    <dgm:cxn modelId="{F29CB3FB-D9EC-4E36-9920-2AE3E463F93B}" type="presParOf" srcId="{D50AB6B2-DD68-4F91-BFC2-BFB716F96B36}" destId="{638EA094-3D12-4F5B-97DB-90F2E68B5711}" srcOrd="1" destOrd="0" presId="urn:microsoft.com/office/officeart/2005/8/layout/orgChart1"/>
    <dgm:cxn modelId="{83788CA0-EFC8-44F7-A80B-FFCDC38229E5}" type="presParOf" srcId="{B0C9AA5F-C6BA-4920-9AD1-E4EAD7720864}" destId="{86A6F62C-52D0-46EB-9C29-14401E2869F2}" srcOrd="1" destOrd="0" presId="urn:microsoft.com/office/officeart/2005/8/layout/orgChart1"/>
    <dgm:cxn modelId="{6EC01E6A-BCFC-40E9-B1D1-B611088BEAFE}" type="presParOf" srcId="{B0C9AA5F-C6BA-4920-9AD1-E4EAD7720864}" destId="{09E6EFA3-1AAA-4E34-86B6-05BA9AF6725D}" srcOrd="2" destOrd="0" presId="urn:microsoft.com/office/officeart/2005/8/layout/orgChart1"/>
    <dgm:cxn modelId="{B51FF196-4CCD-4202-A2E9-5CBEEE3994C9}" type="presParOf" srcId="{1770EEAC-8A2E-4F28-AF0C-46F7ED77C505}" destId="{215F6928-F9C1-4C9C-A144-743A20794B58}" srcOrd="4" destOrd="0" presId="urn:microsoft.com/office/officeart/2005/8/layout/orgChart1"/>
    <dgm:cxn modelId="{3C993CF6-43D6-4C1E-AA7B-E9E3B0BF3F7C}" type="presParOf" srcId="{1770EEAC-8A2E-4F28-AF0C-46F7ED77C505}" destId="{D6330BED-C2D1-4865-8A51-AE463569723C}" srcOrd="5" destOrd="0" presId="urn:microsoft.com/office/officeart/2005/8/layout/orgChart1"/>
    <dgm:cxn modelId="{0134C295-7ABE-4444-9C2E-4B264AB953B6}" type="presParOf" srcId="{D6330BED-C2D1-4865-8A51-AE463569723C}" destId="{C67BDE0A-E372-4B76-AFD1-9462C8237131}" srcOrd="0" destOrd="0" presId="urn:microsoft.com/office/officeart/2005/8/layout/orgChart1"/>
    <dgm:cxn modelId="{FCA9C898-4FF3-4020-B385-358A408FE2C9}" type="presParOf" srcId="{C67BDE0A-E372-4B76-AFD1-9462C8237131}" destId="{6C6AAAE5-243F-4D6C-A8AA-4C7385AACFE5}" srcOrd="0" destOrd="0" presId="urn:microsoft.com/office/officeart/2005/8/layout/orgChart1"/>
    <dgm:cxn modelId="{3D3E327F-3E03-432F-900C-5A4783BF74BC}" type="presParOf" srcId="{C67BDE0A-E372-4B76-AFD1-9462C8237131}" destId="{B15B3EA2-5C45-4DDE-80BA-F6E486980575}" srcOrd="1" destOrd="0" presId="urn:microsoft.com/office/officeart/2005/8/layout/orgChart1"/>
    <dgm:cxn modelId="{007DB7E0-E44E-4DC1-847B-9730B7EC6C3A}" type="presParOf" srcId="{D6330BED-C2D1-4865-8A51-AE463569723C}" destId="{56456818-1F88-46D3-B61C-63F80CBCC51B}" srcOrd="1" destOrd="0" presId="urn:microsoft.com/office/officeart/2005/8/layout/orgChart1"/>
    <dgm:cxn modelId="{BBB5A851-D668-432C-8C36-C36B3472F47A}" type="presParOf" srcId="{D6330BED-C2D1-4865-8A51-AE463569723C}" destId="{E2758CDB-61CE-4A02-AD02-6AFFB0FEB83D}" srcOrd="2" destOrd="0" presId="urn:microsoft.com/office/officeart/2005/8/layout/orgChart1"/>
    <dgm:cxn modelId="{B7483B12-E311-4DC8-9657-64209E67C75C}" type="presParOf" srcId="{B85DB7AF-BABB-46C4-A9A6-58D6C8250E9A}" destId="{ABF611DF-368D-48B3-B4CB-DB518FF932E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B4ED8F-A11F-4BD1-AD89-4F1F4ED27E7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B195629-B77B-4DD7-9444-6604C507032E}">
      <dgm:prSet phldrT="[Text]"/>
      <dgm:spPr/>
      <dgm:t>
        <a:bodyPr/>
        <a:lstStyle/>
        <a:p>
          <a:pPr algn="ctr"/>
          <a:r>
            <a:rPr lang="en-US" dirty="0" err="1" smtClean="0"/>
            <a:t>Về</a:t>
          </a:r>
          <a:r>
            <a:rPr lang="en-US" dirty="0" smtClean="0"/>
            <a:t> </a:t>
          </a:r>
          <a:r>
            <a:rPr lang="en-US" dirty="0" err="1" smtClean="0"/>
            <a:t>kỹ</a:t>
          </a:r>
          <a:r>
            <a:rPr lang="en-US" dirty="0" smtClean="0"/>
            <a:t> </a:t>
          </a:r>
          <a:r>
            <a:rPr lang="en-US" dirty="0" err="1" smtClean="0"/>
            <a:t>năng</a:t>
          </a:r>
          <a:endParaRPr lang="en-US" dirty="0"/>
        </a:p>
      </dgm:t>
    </dgm:pt>
    <dgm:pt modelId="{852FC4ED-6DF9-4ECB-ABDF-F8C16B652AC8}" type="parTrans" cxnId="{8F1B4A05-11D4-4F0A-9E78-DD4D3D32298F}">
      <dgm:prSet/>
      <dgm:spPr/>
      <dgm:t>
        <a:bodyPr/>
        <a:lstStyle/>
        <a:p>
          <a:endParaRPr lang="en-US"/>
        </a:p>
      </dgm:t>
    </dgm:pt>
    <dgm:pt modelId="{0E0F2C22-5F45-4BA7-990C-BEC718545452}" type="sibTrans" cxnId="{8F1B4A05-11D4-4F0A-9E78-DD4D3D32298F}">
      <dgm:prSet/>
      <dgm:spPr/>
      <dgm:t>
        <a:bodyPr/>
        <a:lstStyle/>
        <a:p>
          <a:endParaRPr lang="en-US"/>
        </a:p>
      </dgm:t>
    </dgm:pt>
    <dgm:pt modelId="{C850FA59-DC26-4324-BA18-4701F62D1467}">
      <dgm:prSet phldrT="[Text]"/>
      <dgm:spPr/>
      <dgm:t>
        <a:bodyPr/>
        <a:lstStyle/>
        <a:p>
          <a:pPr algn="ctr"/>
          <a:r>
            <a:rPr lang="en-US" dirty="0" err="1" smtClean="0"/>
            <a:t>Về</a:t>
          </a:r>
          <a:r>
            <a:rPr lang="en-US" dirty="0" smtClean="0"/>
            <a:t> </a:t>
          </a:r>
          <a:r>
            <a:rPr lang="en-US" dirty="0" err="1" smtClean="0"/>
            <a:t>nội</a:t>
          </a:r>
          <a:r>
            <a:rPr lang="en-US" dirty="0" smtClean="0"/>
            <a:t> dung</a:t>
          </a:r>
          <a:endParaRPr lang="en-US" dirty="0"/>
        </a:p>
      </dgm:t>
    </dgm:pt>
    <dgm:pt modelId="{46CF3D2C-EF85-4959-8381-DDAD3416EB88}" type="sibTrans" cxnId="{F3E53577-4FCA-4BA4-830E-2C401A05338D}">
      <dgm:prSet/>
      <dgm:spPr/>
      <dgm:t>
        <a:bodyPr/>
        <a:lstStyle/>
        <a:p>
          <a:endParaRPr lang="en-US"/>
        </a:p>
      </dgm:t>
    </dgm:pt>
    <dgm:pt modelId="{4EED7B12-95D8-470E-83D6-C54BDBB9DA4E}" type="parTrans" cxnId="{F3E53577-4FCA-4BA4-830E-2C401A05338D}">
      <dgm:prSet/>
      <dgm:spPr/>
      <dgm:t>
        <a:bodyPr/>
        <a:lstStyle/>
        <a:p>
          <a:endParaRPr lang="en-US"/>
        </a:p>
      </dgm:t>
    </dgm:pt>
    <dgm:pt modelId="{76998858-82C8-4799-BD3E-4BA3DFEDF5A7}" type="pres">
      <dgm:prSet presAssocID="{FAB4ED8F-A11F-4BD1-AD89-4F1F4ED27E72}" presName="linear" presStyleCnt="0">
        <dgm:presLayoutVars>
          <dgm:animLvl val="lvl"/>
          <dgm:resizeHandles val="exact"/>
        </dgm:presLayoutVars>
      </dgm:prSet>
      <dgm:spPr/>
      <dgm:t>
        <a:bodyPr/>
        <a:lstStyle/>
        <a:p>
          <a:endParaRPr lang="en-US"/>
        </a:p>
      </dgm:t>
    </dgm:pt>
    <dgm:pt modelId="{D10CD0AA-158F-4673-B23E-889908ED1742}" type="pres">
      <dgm:prSet presAssocID="{C850FA59-DC26-4324-BA18-4701F62D1467}" presName="parentText" presStyleLbl="node1" presStyleIdx="0" presStyleCnt="2" custScaleY="67917">
        <dgm:presLayoutVars>
          <dgm:chMax val="0"/>
          <dgm:bulletEnabled val="1"/>
        </dgm:presLayoutVars>
      </dgm:prSet>
      <dgm:spPr/>
      <dgm:t>
        <a:bodyPr/>
        <a:lstStyle/>
        <a:p>
          <a:endParaRPr lang="en-US"/>
        </a:p>
      </dgm:t>
    </dgm:pt>
    <dgm:pt modelId="{EA5DF7B5-F661-42C7-8A6A-F0A1A05124CF}" type="pres">
      <dgm:prSet presAssocID="{46CF3D2C-EF85-4959-8381-DDAD3416EB88}" presName="spacer" presStyleCnt="0"/>
      <dgm:spPr/>
    </dgm:pt>
    <dgm:pt modelId="{4AA2E7C0-515F-4F09-993F-8B92C5D6C8D7}" type="pres">
      <dgm:prSet presAssocID="{4B195629-B77B-4DD7-9444-6604C507032E}" presName="parentText" presStyleLbl="node1" presStyleIdx="1" presStyleCnt="2" custScaleY="60225">
        <dgm:presLayoutVars>
          <dgm:chMax val="0"/>
          <dgm:bulletEnabled val="1"/>
        </dgm:presLayoutVars>
      </dgm:prSet>
      <dgm:spPr/>
      <dgm:t>
        <a:bodyPr/>
        <a:lstStyle/>
        <a:p>
          <a:endParaRPr lang="en-US"/>
        </a:p>
      </dgm:t>
    </dgm:pt>
  </dgm:ptLst>
  <dgm:cxnLst>
    <dgm:cxn modelId="{8F1B4A05-11D4-4F0A-9E78-DD4D3D32298F}" srcId="{FAB4ED8F-A11F-4BD1-AD89-4F1F4ED27E72}" destId="{4B195629-B77B-4DD7-9444-6604C507032E}" srcOrd="1" destOrd="0" parTransId="{852FC4ED-6DF9-4ECB-ABDF-F8C16B652AC8}" sibTransId="{0E0F2C22-5F45-4BA7-990C-BEC718545452}"/>
    <dgm:cxn modelId="{7B0ADF2D-6BAB-4EF0-B8BF-0918CECF663B}" type="presOf" srcId="{C850FA59-DC26-4324-BA18-4701F62D1467}" destId="{D10CD0AA-158F-4673-B23E-889908ED1742}" srcOrd="0" destOrd="0" presId="urn:microsoft.com/office/officeart/2005/8/layout/vList2"/>
    <dgm:cxn modelId="{F3E53577-4FCA-4BA4-830E-2C401A05338D}" srcId="{FAB4ED8F-A11F-4BD1-AD89-4F1F4ED27E72}" destId="{C850FA59-DC26-4324-BA18-4701F62D1467}" srcOrd="0" destOrd="0" parTransId="{4EED7B12-95D8-470E-83D6-C54BDBB9DA4E}" sibTransId="{46CF3D2C-EF85-4959-8381-DDAD3416EB88}"/>
    <dgm:cxn modelId="{A6DBACD9-ABB2-4318-91C4-DEBF51688F71}" type="presOf" srcId="{4B195629-B77B-4DD7-9444-6604C507032E}" destId="{4AA2E7C0-515F-4F09-993F-8B92C5D6C8D7}" srcOrd="0" destOrd="0" presId="urn:microsoft.com/office/officeart/2005/8/layout/vList2"/>
    <dgm:cxn modelId="{6A39A83A-25C8-474D-AD0D-35637784051A}" type="presOf" srcId="{FAB4ED8F-A11F-4BD1-AD89-4F1F4ED27E72}" destId="{76998858-82C8-4799-BD3E-4BA3DFEDF5A7}" srcOrd="0" destOrd="0" presId="urn:microsoft.com/office/officeart/2005/8/layout/vList2"/>
    <dgm:cxn modelId="{97602CDD-E19D-44E0-AC44-997FC3CDAC2F}" type="presParOf" srcId="{76998858-82C8-4799-BD3E-4BA3DFEDF5A7}" destId="{D10CD0AA-158F-4673-B23E-889908ED1742}" srcOrd="0" destOrd="0" presId="urn:microsoft.com/office/officeart/2005/8/layout/vList2"/>
    <dgm:cxn modelId="{67607AE1-374A-48E5-821E-1F66722F0702}" type="presParOf" srcId="{76998858-82C8-4799-BD3E-4BA3DFEDF5A7}" destId="{EA5DF7B5-F661-42C7-8A6A-F0A1A05124CF}" srcOrd="1" destOrd="0" presId="urn:microsoft.com/office/officeart/2005/8/layout/vList2"/>
    <dgm:cxn modelId="{DEFD0C25-5417-47AB-AE44-532E96C3D332}" type="presParOf" srcId="{76998858-82C8-4799-BD3E-4BA3DFEDF5A7}" destId="{4AA2E7C0-515F-4F09-993F-8B92C5D6C8D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B12903-20A7-483D-B93A-2190FDD9C84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ABAAAE4-3E86-4CE2-9AB8-631E918FD287}">
      <dgm:prSet phldrT="[Text]"/>
      <dgm:spPr/>
      <dgm:t>
        <a:bodyPr/>
        <a:lstStyle/>
        <a:p>
          <a:pPr algn="ctr"/>
          <a:r>
            <a:rPr lang="en-US" b="0" i="1" dirty="0" err="1" smtClean="0"/>
            <a:t>Nhấn</a:t>
          </a:r>
          <a:r>
            <a:rPr lang="en-US" b="0" i="1" dirty="0" smtClean="0"/>
            <a:t> </a:t>
          </a:r>
          <a:r>
            <a:rPr lang="en-US" b="0" i="1" dirty="0" err="1" smtClean="0"/>
            <a:t>mạnh</a:t>
          </a:r>
          <a:r>
            <a:rPr lang="en-US" b="0" i="1" dirty="0" smtClean="0"/>
            <a:t> </a:t>
          </a:r>
          <a:r>
            <a:rPr lang="en-US" b="0" i="1" dirty="0" err="1" smtClean="0"/>
            <a:t>lợi</a:t>
          </a:r>
          <a:r>
            <a:rPr lang="en-US" b="0" i="1" dirty="0" smtClean="0"/>
            <a:t> </a:t>
          </a:r>
          <a:r>
            <a:rPr lang="en-US" b="0" i="1" dirty="0" err="1" smtClean="0"/>
            <a:t>ích</a:t>
          </a:r>
          <a:r>
            <a:rPr lang="en-US" b="0" i="1" dirty="0" smtClean="0"/>
            <a:t> </a:t>
          </a:r>
          <a:r>
            <a:rPr lang="en-US" b="0" i="1" dirty="0" err="1" smtClean="0"/>
            <a:t>mà</a:t>
          </a:r>
          <a:r>
            <a:rPr lang="en-US" b="0" i="1" dirty="0" smtClean="0"/>
            <a:t> </a:t>
          </a:r>
          <a:r>
            <a:rPr lang="en-US" b="0" i="1" dirty="0" err="1" smtClean="0"/>
            <a:t>bạn</a:t>
          </a:r>
          <a:r>
            <a:rPr lang="en-US" b="0" i="1" dirty="0" smtClean="0"/>
            <a:t> </a:t>
          </a:r>
          <a:r>
            <a:rPr lang="en-US" b="0" i="1" dirty="0" err="1" smtClean="0"/>
            <a:t>mang</a:t>
          </a:r>
          <a:r>
            <a:rPr lang="en-US" b="0" i="1" dirty="0" smtClean="0"/>
            <a:t> </a:t>
          </a:r>
          <a:r>
            <a:rPr lang="en-US" b="0" i="1" dirty="0" err="1" smtClean="0"/>
            <a:t>đến</a:t>
          </a:r>
          <a:r>
            <a:rPr lang="en-US" b="0" i="1" dirty="0" smtClean="0"/>
            <a:t> </a:t>
          </a:r>
          <a:r>
            <a:rPr lang="en-US" b="0" i="1" dirty="0" err="1" smtClean="0"/>
            <a:t>cho</a:t>
          </a:r>
          <a:r>
            <a:rPr lang="en-US" b="0" i="1" dirty="0" smtClean="0"/>
            <a:t> </a:t>
          </a:r>
          <a:r>
            <a:rPr lang="en-US" b="0" i="1" dirty="0" err="1" smtClean="0"/>
            <a:t>công</a:t>
          </a:r>
          <a:r>
            <a:rPr lang="en-US" b="0" i="1" dirty="0" smtClean="0"/>
            <a:t> </a:t>
          </a:r>
          <a:r>
            <a:rPr lang="en-US" b="0" i="1" dirty="0" err="1" smtClean="0"/>
            <a:t>ty</a:t>
          </a:r>
          <a:endParaRPr lang="en-US" dirty="0"/>
        </a:p>
      </dgm:t>
    </dgm:pt>
    <dgm:pt modelId="{B0535E37-DBE3-4D68-8EB2-79D4583988CF}" type="parTrans" cxnId="{2B386884-2D20-43C3-8C6D-F56F957C3237}">
      <dgm:prSet/>
      <dgm:spPr/>
      <dgm:t>
        <a:bodyPr/>
        <a:lstStyle/>
        <a:p>
          <a:endParaRPr lang="en-US"/>
        </a:p>
      </dgm:t>
    </dgm:pt>
    <dgm:pt modelId="{D70C2ED2-C753-4852-AFBA-5979B8AD9EDA}" type="sibTrans" cxnId="{2B386884-2D20-43C3-8C6D-F56F957C3237}">
      <dgm:prSet/>
      <dgm:spPr/>
      <dgm:t>
        <a:bodyPr/>
        <a:lstStyle/>
        <a:p>
          <a:endParaRPr lang="en-US"/>
        </a:p>
      </dgm:t>
    </dgm:pt>
    <dgm:pt modelId="{062154D7-4B86-49C2-B5F9-8BA7435884DD}">
      <dgm:prSet phldrT="[Text]"/>
      <dgm:spPr/>
      <dgm:t>
        <a:bodyPr/>
        <a:lstStyle/>
        <a:p>
          <a:pPr algn="ctr"/>
          <a:r>
            <a:rPr lang="en-US" b="0" i="1" dirty="0" err="1" smtClean="0"/>
            <a:t>Không</a:t>
          </a:r>
          <a:r>
            <a:rPr lang="en-US" b="0" i="1" dirty="0" smtClean="0"/>
            <a:t> </a:t>
          </a:r>
          <a:r>
            <a:rPr lang="en-US" b="0" i="1" dirty="0" err="1" smtClean="0"/>
            <a:t>quá</a:t>
          </a:r>
          <a:r>
            <a:rPr lang="en-US" b="0" i="1" dirty="0" smtClean="0"/>
            <a:t> </a:t>
          </a:r>
          <a:r>
            <a:rPr lang="en-US" b="0" i="1" dirty="0" err="1" smtClean="0"/>
            <a:t>dài</a:t>
          </a:r>
          <a:endParaRPr lang="en-US" dirty="0"/>
        </a:p>
      </dgm:t>
    </dgm:pt>
    <dgm:pt modelId="{2CB1F387-7360-44D5-94E0-0DBC3F98C9CD}" type="parTrans" cxnId="{1346509F-095B-4571-9202-E459BFFDA821}">
      <dgm:prSet/>
      <dgm:spPr/>
      <dgm:t>
        <a:bodyPr/>
        <a:lstStyle/>
        <a:p>
          <a:endParaRPr lang="en-US"/>
        </a:p>
      </dgm:t>
    </dgm:pt>
    <dgm:pt modelId="{0DD3D45C-48CA-41D3-9BCD-B00CD8018C2F}" type="sibTrans" cxnId="{1346509F-095B-4571-9202-E459BFFDA821}">
      <dgm:prSet/>
      <dgm:spPr/>
      <dgm:t>
        <a:bodyPr/>
        <a:lstStyle/>
        <a:p>
          <a:endParaRPr lang="en-US"/>
        </a:p>
      </dgm:t>
    </dgm:pt>
    <dgm:pt modelId="{0DFB2F2B-CD40-4B0C-8078-D7D34C04345B}">
      <dgm:prSet phldrT="[Text]" custT="1"/>
      <dgm:spPr/>
      <dgm:t>
        <a:bodyPr/>
        <a:lstStyle/>
        <a:p>
          <a:pPr algn="ctr"/>
          <a:r>
            <a:rPr lang="vi-VN" sz="2200" b="0" i="1" dirty="0" smtClean="0">
              <a:latin typeface="Calibri (Body)"/>
            </a:rPr>
            <a:t>Tránh đề cập về lương thưởng</a:t>
          </a:r>
          <a:endParaRPr lang="en-US" sz="2200" dirty="0">
            <a:latin typeface="Calibri (Body)"/>
          </a:endParaRPr>
        </a:p>
      </dgm:t>
    </dgm:pt>
    <dgm:pt modelId="{4B5A9724-2E8B-48DE-B14B-159FF6B1F71C}" type="parTrans" cxnId="{D4217E24-6D81-4EEC-9E1B-1C8AD2BD0B00}">
      <dgm:prSet/>
      <dgm:spPr/>
      <dgm:t>
        <a:bodyPr/>
        <a:lstStyle/>
        <a:p>
          <a:endParaRPr lang="en-US"/>
        </a:p>
      </dgm:t>
    </dgm:pt>
    <dgm:pt modelId="{A9D130F8-13F5-4C53-9960-754349DD95AB}" type="sibTrans" cxnId="{D4217E24-6D81-4EEC-9E1B-1C8AD2BD0B00}">
      <dgm:prSet/>
      <dgm:spPr/>
      <dgm:t>
        <a:bodyPr/>
        <a:lstStyle/>
        <a:p>
          <a:endParaRPr lang="en-US"/>
        </a:p>
      </dgm:t>
    </dgm:pt>
    <dgm:pt modelId="{46DCAA91-A389-4B74-8EE7-B452982CF4A8}">
      <dgm:prSet phldrT="[Text]" custT="1"/>
      <dgm:spPr/>
      <dgm:t>
        <a:bodyPr/>
        <a:lstStyle/>
        <a:p>
          <a:pPr algn="ctr"/>
          <a:r>
            <a:rPr lang="vi-VN" sz="2200" b="0" i="1" dirty="0" smtClean="0">
              <a:latin typeface="Calibri (Body)"/>
            </a:rPr>
            <a:t>Tập trung vào người phỏng vấn và cấp trên</a:t>
          </a:r>
          <a:endParaRPr lang="en-US" sz="2200" dirty="0">
            <a:latin typeface="Calibri (Body)"/>
          </a:endParaRPr>
        </a:p>
      </dgm:t>
    </dgm:pt>
    <dgm:pt modelId="{9378C42C-1F25-48A2-97C9-A79723D54F99}" type="parTrans" cxnId="{AE9C9197-F1B7-407A-B73F-14D371CAAD71}">
      <dgm:prSet/>
      <dgm:spPr/>
      <dgm:t>
        <a:bodyPr/>
        <a:lstStyle/>
        <a:p>
          <a:endParaRPr lang="en-US"/>
        </a:p>
      </dgm:t>
    </dgm:pt>
    <dgm:pt modelId="{858526E1-A46C-4200-9D73-99C31B7D84F7}" type="sibTrans" cxnId="{AE9C9197-F1B7-407A-B73F-14D371CAAD71}">
      <dgm:prSet/>
      <dgm:spPr/>
      <dgm:t>
        <a:bodyPr/>
        <a:lstStyle/>
        <a:p>
          <a:endParaRPr lang="en-US"/>
        </a:p>
      </dgm:t>
    </dgm:pt>
    <dgm:pt modelId="{E7B11088-8D4E-49C5-A92B-32361EB9247A}">
      <dgm:prSet phldrT="[Text]"/>
      <dgm:spPr/>
      <dgm:t>
        <a:bodyPr/>
        <a:lstStyle/>
        <a:p>
          <a:r>
            <a:rPr lang="en-US" b="0" i="1" dirty="0" err="1" smtClean="0"/>
            <a:t>Tập</a:t>
          </a:r>
          <a:r>
            <a:rPr lang="en-US" b="0" i="1" dirty="0" smtClean="0"/>
            <a:t> </a:t>
          </a:r>
          <a:r>
            <a:rPr lang="en-US" b="0" i="1" dirty="0" err="1" smtClean="0"/>
            <a:t>trung</a:t>
          </a:r>
          <a:r>
            <a:rPr lang="en-US" b="0" i="1" dirty="0" smtClean="0"/>
            <a:t> </a:t>
          </a:r>
          <a:r>
            <a:rPr lang="en-US" b="0" i="1" dirty="0" err="1" smtClean="0"/>
            <a:t>vào</a:t>
          </a:r>
          <a:r>
            <a:rPr lang="en-US" b="0" i="1" dirty="0" smtClean="0"/>
            <a:t> </a:t>
          </a:r>
          <a:r>
            <a:rPr lang="en-US" b="0" i="1" dirty="0" err="1" smtClean="0"/>
            <a:t>giải</a:t>
          </a:r>
          <a:r>
            <a:rPr lang="en-US" b="0" i="1" dirty="0" smtClean="0"/>
            <a:t> </a:t>
          </a:r>
          <a:r>
            <a:rPr lang="en-US" b="0" i="1" dirty="0" err="1" smtClean="0"/>
            <a:t>thích</a:t>
          </a:r>
          <a:r>
            <a:rPr lang="en-US" b="0" i="1" dirty="0" smtClean="0"/>
            <a:t> </a:t>
          </a:r>
          <a:r>
            <a:rPr lang="en-US" b="0" i="1" dirty="0" err="1" smtClean="0"/>
            <a:t>những</a:t>
          </a:r>
          <a:r>
            <a:rPr lang="en-US" b="0" i="1" dirty="0" smtClean="0"/>
            <a:t> </a:t>
          </a:r>
          <a:r>
            <a:rPr lang="en-US" b="0" i="1" dirty="0" err="1" smtClean="0"/>
            <a:t>kỹ</a:t>
          </a:r>
          <a:r>
            <a:rPr lang="en-US" b="0" i="1" dirty="0" smtClean="0"/>
            <a:t> </a:t>
          </a:r>
          <a:r>
            <a:rPr lang="en-US" b="0" i="1" dirty="0" err="1" smtClean="0"/>
            <a:t>năng</a:t>
          </a:r>
          <a:r>
            <a:rPr lang="en-US" b="0" i="1" dirty="0" smtClean="0"/>
            <a:t> </a:t>
          </a:r>
          <a:r>
            <a:rPr lang="en-US" b="0" i="1" dirty="0" err="1" smtClean="0"/>
            <a:t>bạn</a:t>
          </a:r>
          <a:r>
            <a:rPr lang="en-US" b="0" i="1" dirty="0" smtClean="0"/>
            <a:t> </a:t>
          </a:r>
          <a:r>
            <a:rPr lang="en-US" b="0" i="1" dirty="0" err="1" smtClean="0"/>
            <a:t>sẽ</a:t>
          </a:r>
          <a:r>
            <a:rPr lang="en-US" b="0" i="1" dirty="0" smtClean="0"/>
            <a:t> </a:t>
          </a:r>
          <a:r>
            <a:rPr lang="en-US" b="0" i="1" dirty="0" err="1" smtClean="0"/>
            <a:t>học</a:t>
          </a:r>
          <a:r>
            <a:rPr lang="en-US" b="0" i="1" dirty="0" smtClean="0"/>
            <a:t> </a:t>
          </a:r>
          <a:r>
            <a:rPr lang="en-US" b="0" i="1" dirty="0" err="1" smtClean="0"/>
            <a:t>để</a:t>
          </a:r>
          <a:r>
            <a:rPr lang="en-US" b="0" i="1" dirty="0" smtClean="0"/>
            <a:t> </a:t>
          </a:r>
          <a:r>
            <a:rPr lang="en-US" b="0" i="1" dirty="0" err="1" smtClean="0"/>
            <a:t>thực</a:t>
          </a:r>
          <a:r>
            <a:rPr lang="en-US" b="0" i="1" dirty="0" smtClean="0"/>
            <a:t> </a:t>
          </a:r>
          <a:r>
            <a:rPr lang="en-US" b="0" i="1" dirty="0" err="1" smtClean="0"/>
            <a:t>hiện</a:t>
          </a:r>
          <a:r>
            <a:rPr lang="en-US" b="0" i="1" dirty="0" smtClean="0"/>
            <a:t> </a:t>
          </a:r>
          <a:r>
            <a:rPr lang="en-US" b="0" i="1" dirty="0" err="1" smtClean="0"/>
            <a:t>mục</a:t>
          </a:r>
          <a:r>
            <a:rPr lang="en-US" b="0" i="1" dirty="0" smtClean="0"/>
            <a:t> </a:t>
          </a:r>
          <a:r>
            <a:rPr lang="en-US" b="0" i="1" dirty="0" err="1" smtClean="0"/>
            <a:t>tiêu</a:t>
          </a:r>
          <a:r>
            <a:rPr lang="en-US" b="0" i="1" dirty="0" smtClean="0"/>
            <a:t> </a:t>
          </a:r>
          <a:r>
            <a:rPr lang="en-US" b="0" i="1" dirty="0" err="1" smtClean="0"/>
            <a:t>của</a:t>
          </a:r>
          <a:r>
            <a:rPr lang="en-US" b="0" i="1" dirty="0" smtClean="0"/>
            <a:t> </a:t>
          </a:r>
          <a:r>
            <a:rPr lang="en-US" b="0" i="1" dirty="0" err="1" smtClean="0"/>
            <a:t>mình</a:t>
          </a:r>
          <a:endParaRPr lang="en-US" dirty="0"/>
        </a:p>
      </dgm:t>
    </dgm:pt>
    <dgm:pt modelId="{423CC71C-6935-4467-BDFC-895DE1434ACB}" type="parTrans" cxnId="{549D3EE0-A796-44B4-9BFC-8CC73169BEF0}">
      <dgm:prSet/>
      <dgm:spPr/>
      <dgm:t>
        <a:bodyPr/>
        <a:lstStyle/>
        <a:p>
          <a:endParaRPr lang="en-US"/>
        </a:p>
      </dgm:t>
    </dgm:pt>
    <dgm:pt modelId="{1243CEF1-FCE1-424D-93A5-4D20323A65F3}" type="sibTrans" cxnId="{549D3EE0-A796-44B4-9BFC-8CC73169BEF0}">
      <dgm:prSet/>
      <dgm:spPr/>
      <dgm:t>
        <a:bodyPr/>
        <a:lstStyle/>
        <a:p>
          <a:endParaRPr lang="en-US"/>
        </a:p>
      </dgm:t>
    </dgm:pt>
    <dgm:pt modelId="{A9742A06-B7E3-44FD-9ECE-D3C59858B783}" type="pres">
      <dgm:prSet presAssocID="{35B12903-20A7-483D-B93A-2190FDD9C840}" presName="linear" presStyleCnt="0">
        <dgm:presLayoutVars>
          <dgm:animLvl val="lvl"/>
          <dgm:resizeHandles val="exact"/>
        </dgm:presLayoutVars>
      </dgm:prSet>
      <dgm:spPr/>
      <dgm:t>
        <a:bodyPr/>
        <a:lstStyle/>
        <a:p>
          <a:endParaRPr lang="en-US"/>
        </a:p>
      </dgm:t>
    </dgm:pt>
    <dgm:pt modelId="{824B9EA8-59B3-4FF6-BE7A-85834EF27B6F}" type="pres">
      <dgm:prSet presAssocID="{DABAAAE4-3E86-4CE2-9AB8-631E918FD287}" presName="parentText" presStyleLbl="node1" presStyleIdx="0" presStyleCnt="5">
        <dgm:presLayoutVars>
          <dgm:chMax val="0"/>
          <dgm:bulletEnabled val="1"/>
        </dgm:presLayoutVars>
      </dgm:prSet>
      <dgm:spPr/>
      <dgm:t>
        <a:bodyPr/>
        <a:lstStyle/>
        <a:p>
          <a:endParaRPr lang="en-US"/>
        </a:p>
      </dgm:t>
    </dgm:pt>
    <dgm:pt modelId="{3ED83674-88B0-4FEA-B65C-9C8655B88729}" type="pres">
      <dgm:prSet presAssocID="{D70C2ED2-C753-4852-AFBA-5979B8AD9EDA}" presName="spacer" presStyleCnt="0"/>
      <dgm:spPr/>
    </dgm:pt>
    <dgm:pt modelId="{24E5AB85-B9D4-4AC4-9A71-8B6E28FE0BE7}" type="pres">
      <dgm:prSet presAssocID="{062154D7-4B86-49C2-B5F9-8BA7435884DD}" presName="parentText" presStyleLbl="node1" presStyleIdx="1" presStyleCnt="5">
        <dgm:presLayoutVars>
          <dgm:chMax val="0"/>
          <dgm:bulletEnabled val="1"/>
        </dgm:presLayoutVars>
      </dgm:prSet>
      <dgm:spPr/>
      <dgm:t>
        <a:bodyPr/>
        <a:lstStyle/>
        <a:p>
          <a:endParaRPr lang="en-US"/>
        </a:p>
      </dgm:t>
    </dgm:pt>
    <dgm:pt modelId="{2381E59B-1E1D-4F8E-8126-8E1CF28400E3}" type="pres">
      <dgm:prSet presAssocID="{0DD3D45C-48CA-41D3-9BCD-B00CD8018C2F}" presName="spacer" presStyleCnt="0"/>
      <dgm:spPr/>
    </dgm:pt>
    <dgm:pt modelId="{E6523D05-C339-452D-B80D-5F0DFA73817B}" type="pres">
      <dgm:prSet presAssocID="{0DFB2F2B-CD40-4B0C-8078-D7D34C04345B}" presName="parentText" presStyleLbl="node1" presStyleIdx="2" presStyleCnt="5">
        <dgm:presLayoutVars>
          <dgm:chMax val="0"/>
          <dgm:bulletEnabled val="1"/>
        </dgm:presLayoutVars>
      </dgm:prSet>
      <dgm:spPr/>
      <dgm:t>
        <a:bodyPr/>
        <a:lstStyle/>
        <a:p>
          <a:endParaRPr lang="en-US"/>
        </a:p>
      </dgm:t>
    </dgm:pt>
    <dgm:pt modelId="{FF0CFE24-9240-4DCD-9066-5E186DA17A23}" type="pres">
      <dgm:prSet presAssocID="{A9D130F8-13F5-4C53-9960-754349DD95AB}" presName="spacer" presStyleCnt="0"/>
      <dgm:spPr/>
    </dgm:pt>
    <dgm:pt modelId="{84D51F75-A49F-4798-924D-BA2A93209D29}" type="pres">
      <dgm:prSet presAssocID="{46DCAA91-A389-4B74-8EE7-B452982CF4A8}" presName="parentText" presStyleLbl="node1" presStyleIdx="3" presStyleCnt="5">
        <dgm:presLayoutVars>
          <dgm:chMax val="0"/>
          <dgm:bulletEnabled val="1"/>
        </dgm:presLayoutVars>
      </dgm:prSet>
      <dgm:spPr/>
      <dgm:t>
        <a:bodyPr/>
        <a:lstStyle/>
        <a:p>
          <a:endParaRPr lang="en-US"/>
        </a:p>
      </dgm:t>
    </dgm:pt>
    <dgm:pt modelId="{9F5C4D5B-8F8F-45AE-A7A1-B64199C3E903}" type="pres">
      <dgm:prSet presAssocID="{858526E1-A46C-4200-9D73-99C31B7D84F7}" presName="spacer" presStyleCnt="0"/>
      <dgm:spPr/>
    </dgm:pt>
    <dgm:pt modelId="{F987D9B1-2205-487A-B222-8CEB88EEC905}" type="pres">
      <dgm:prSet presAssocID="{E7B11088-8D4E-49C5-A92B-32361EB9247A}" presName="parentText" presStyleLbl="node1" presStyleIdx="4" presStyleCnt="5">
        <dgm:presLayoutVars>
          <dgm:chMax val="0"/>
          <dgm:bulletEnabled val="1"/>
        </dgm:presLayoutVars>
      </dgm:prSet>
      <dgm:spPr/>
      <dgm:t>
        <a:bodyPr/>
        <a:lstStyle/>
        <a:p>
          <a:endParaRPr lang="en-US"/>
        </a:p>
      </dgm:t>
    </dgm:pt>
  </dgm:ptLst>
  <dgm:cxnLst>
    <dgm:cxn modelId="{5AB3DC39-FDEA-48A1-A32C-F892096ABF12}" type="presOf" srcId="{0DFB2F2B-CD40-4B0C-8078-D7D34C04345B}" destId="{E6523D05-C339-452D-B80D-5F0DFA73817B}" srcOrd="0" destOrd="0" presId="urn:microsoft.com/office/officeart/2005/8/layout/vList2"/>
    <dgm:cxn modelId="{BFA3D33F-120D-4AFE-B338-612FC39586A2}" type="presOf" srcId="{35B12903-20A7-483D-B93A-2190FDD9C840}" destId="{A9742A06-B7E3-44FD-9ECE-D3C59858B783}" srcOrd="0" destOrd="0" presId="urn:microsoft.com/office/officeart/2005/8/layout/vList2"/>
    <dgm:cxn modelId="{549D3EE0-A796-44B4-9BFC-8CC73169BEF0}" srcId="{35B12903-20A7-483D-B93A-2190FDD9C840}" destId="{E7B11088-8D4E-49C5-A92B-32361EB9247A}" srcOrd="4" destOrd="0" parTransId="{423CC71C-6935-4467-BDFC-895DE1434ACB}" sibTransId="{1243CEF1-FCE1-424D-93A5-4D20323A65F3}"/>
    <dgm:cxn modelId="{92A6DC8E-2FA1-4DED-A1F8-584EF7108713}" type="presOf" srcId="{46DCAA91-A389-4B74-8EE7-B452982CF4A8}" destId="{84D51F75-A49F-4798-924D-BA2A93209D29}" srcOrd="0" destOrd="0" presId="urn:microsoft.com/office/officeart/2005/8/layout/vList2"/>
    <dgm:cxn modelId="{59D74384-3B1C-4C74-B2AC-4A2884CFC275}" type="presOf" srcId="{E7B11088-8D4E-49C5-A92B-32361EB9247A}" destId="{F987D9B1-2205-487A-B222-8CEB88EEC905}" srcOrd="0" destOrd="0" presId="urn:microsoft.com/office/officeart/2005/8/layout/vList2"/>
    <dgm:cxn modelId="{2B386884-2D20-43C3-8C6D-F56F957C3237}" srcId="{35B12903-20A7-483D-B93A-2190FDD9C840}" destId="{DABAAAE4-3E86-4CE2-9AB8-631E918FD287}" srcOrd="0" destOrd="0" parTransId="{B0535E37-DBE3-4D68-8EB2-79D4583988CF}" sibTransId="{D70C2ED2-C753-4852-AFBA-5979B8AD9EDA}"/>
    <dgm:cxn modelId="{D4217E24-6D81-4EEC-9E1B-1C8AD2BD0B00}" srcId="{35B12903-20A7-483D-B93A-2190FDD9C840}" destId="{0DFB2F2B-CD40-4B0C-8078-D7D34C04345B}" srcOrd="2" destOrd="0" parTransId="{4B5A9724-2E8B-48DE-B14B-159FF6B1F71C}" sibTransId="{A9D130F8-13F5-4C53-9960-754349DD95AB}"/>
    <dgm:cxn modelId="{F58CCE4D-9ABE-40EB-ABF5-8EE24044951B}" type="presOf" srcId="{062154D7-4B86-49C2-B5F9-8BA7435884DD}" destId="{24E5AB85-B9D4-4AC4-9A71-8B6E28FE0BE7}" srcOrd="0" destOrd="0" presId="urn:microsoft.com/office/officeart/2005/8/layout/vList2"/>
    <dgm:cxn modelId="{3E99F773-722D-42A0-A2C6-190E7406DC43}" type="presOf" srcId="{DABAAAE4-3E86-4CE2-9AB8-631E918FD287}" destId="{824B9EA8-59B3-4FF6-BE7A-85834EF27B6F}" srcOrd="0" destOrd="0" presId="urn:microsoft.com/office/officeart/2005/8/layout/vList2"/>
    <dgm:cxn modelId="{AE9C9197-F1B7-407A-B73F-14D371CAAD71}" srcId="{35B12903-20A7-483D-B93A-2190FDD9C840}" destId="{46DCAA91-A389-4B74-8EE7-B452982CF4A8}" srcOrd="3" destOrd="0" parTransId="{9378C42C-1F25-48A2-97C9-A79723D54F99}" sibTransId="{858526E1-A46C-4200-9D73-99C31B7D84F7}"/>
    <dgm:cxn modelId="{1346509F-095B-4571-9202-E459BFFDA821}" srcId="{35B12903-20A7-483D-B93A-2190FDD9C840}" destId="{062154D7-4B86-49C2-B5F9-8BA7435884DD}" srcOrd="1" destOrd="0" parTransId="{2CB1F387-7360-44D5-94E0-0DBC3F98C9CD}" sibTransId="{0DD3D45C-48CA-41D3-9BCD-B00CD8018C2F}"/>
    <dgm:cxn modelId="{43A47DEC-BC2E-4696-A4C7-D17AA24159FF}" type="presParOf" srcId="{A9742A06-B7E3-44FD-9ECE-D3C59858B783}" destId="{824B9EA8-59B3-4FF6-BE7A-85834EF27B6F}" srcOrd="0" destOrd="0" presId="urn:microsoft.com/office/officeart/2005/8/layout/vList2"/>
    <dgm:cxn modelId="{EF8716B4-BEE3-4271-897E-29BA9A9AD438}" type="presParOf" srcId="{A9742A06-B7E3-44FD-9ECE-D3C59858B783}" destId="{3ED83674-88B0-4FEA-B65C-9C8655B88729}" srcOrd="1" destOrd="0" presId="urn:microsoft.com/office/officeart/2005/8/layout/vList2"/>
    <dgm:cxn modelId="{11792DF5-6AC2-4567-B37D-ADFBAEA8B61F}" type="presParOf" srcId="{A9742A06-B7E3-44FD-9ECE-D3C59858B783}" destId="{24E5AB85-B9D4-4AC4-9A71-8B6E28FE0BE7}" srcOrd="2" destOrd="0" presId="urn:microsoft.com/office/officeart/2005/8/layout/vList2"/>
    <dgm:cxn modelId="{02F17438-D592-4531-9195-F7CEE40C3FF8}" type="presParOf" srcId="{A9742A06-B7E3-44FD-9ECE-D3C59858B783}" destId="{2381E59B-1E1D-4F8E-8126-8E1CF28400E3}" srcOrd="3" destOrd="0" presId="urn:microsoft.com/office/officeart/2005/8/layout/vList2"/>
    <dgm:cxn modelId="{3A11D9EB-F2FF-4BA3-B3A8-D2656B0FDA59}" type="presParOf" srcId="{A9742A06-B7E3-44FD-9ECE-D3C59858B783}" destId="{E6523D05-C339-452D-B80D-5F0DFA73817B}" srcOrd="4" destOrd="0" presId="urn:microsoft.com/office/officeart/2005/8/layout/vList2"/>
    <dgm:cxn modelId="{F04B9C81-77C7-4FF1-BF1A-3D84DD5A7316}" type="presParOf" srcId="{A9742A06-B7E3-44FD-9ECE-D3C59858B783}" destId="{FF0CFE24-9240-4DCD-9066-5E186DA17A23}" srcOrd="5" destOrd="0" presId="urn:microsoft.com/office/officeart/2005/8/layout/vList2"/>
    <dgm:cxn modelId="{4F50A45B-DB1A-4A45-9897-88544598CE28}" type="presParOf" srcId="{A9742A06-B7E3-44FD-9ECE-D3C59858B783}" destId="{84D51F75-A49F-4798-924D-BA2A93209D29}" srcOrd="6" destOrd="0" presId="urn:microsoft.com/office/officeart/2005/8/layout/vList2"/>
    <dgm:cxn modelId="{7E8A5574-9DDC-4BAE-BD0B-2A57834505C8}" type="presParOf" srcId="{A9742A06-B7E3-44FD-9ECE-D3C59858B783}" destId="{9F5C4D5B-8F8F-45AE-A7A1-B64199C3E903}" srcOrd="7" destOrd="0" presId="urn:microsoft.com/office/officeart/2005/8/layout/vList2"/>
    <dgm:cxn modelId="{04F0A42E-121F-4205-91A6-09F9550575BE}" type="presParOf" srcId="{A9742A06-B7E3-44FD-9ECE-D3C59858B783}" destId="{F987D9B1-2205-487A-B222-8CEB88EEC90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33B96B-B811-4829-B421-33D7C000A0C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6E68247-566F-44E5-A493-AF067B41DAEF}">
      <dgm:prSet phldrT="[Text]"/>
      <dgm:spPr/>
      <dgm:t>
        <a:bodyPr/>
        <a:lstStyle/>
        <a:p>
          <a:pPr algn="ctr"/>
          <a:r>
            <a:rPr lang="en-US" dirty="0" err="1" smtClean="0"/>
            <a:t>Sự</a:t>
          </a:r>
          <a:r>
            <a:rPr lang="en-US" dirty="0" smtClean="0"/>
            <a:t> </a:t>
          </a:r>
          <a:r>
            <a:rPr lang="en-US" dirty="0" err="1" smtClean="0"/>
            <a:t>lưu</a:t>
          </a:r>
          <a:r>
            <a:rPr lang="en-US" dirty="0" smtClean="0"/>
            <a:t> </a:t>
          </a:r>
          <a:r>
            <a:rPr lang="en-US" dirty="0" err="1" smtClean="0"/>
            <a:t>loát</a:t>
          </a:r>
          <a:endParaRPr lang="en-US" dirty="0"/>
        </a:p>
      </dgm:t>
    </dgm:pt>
    <dgm:pt modelId="{9DA4FD70-A8FA-4CC5-A118-514B5115992F}" type="parTrans" cxnId="{FA93C062-4780-4936-BC11-499974B6E40C}">
      <dgm:prSet/>
      <dgm:spPr/>
      <dgm:t>
        <a:bodyPr/>
        <a:lstStyle/>
        <a:p>
          <a:endParaRPr lang="en-US"/>
        </a:p>
      </dgm:t>
    </dgm:pt>
    <dgm:pt modelId="{C4F7934F-F07C-4A6B-8747-5D4107E85FA6}" type="sibTrans" cxnId="{FA93C062-4780-4936-BC11-499974B6E40C}">
      <dgm:prSet/>
      <dgm:spPr/>
      <dgm:t>
        <a:bodyPr/>
        <a:lstStyle/>
        <a:p>
          <a:endParaRPr lang="en-US"/>
        </a:p>
      </dgm:t>
    </dgm:pt>
    <dgm:pt modelId="{C7B0C283-DE68-4BA1-AD15-0DB97533FDCE}">
      <dgm:prSet phldrT="[Text]"/>
      <dgm:spPr/>
      <dgm:t>
        <a:bodyPr/>
        <a:lstStyle/>
        <a:p>
          <a:pPr algn="ctr"/>
          <a:r>
            <a:rPr lang="en-US" dirty="0" err="1" smtClean="0"/>
            <a:t>Điều</a:t>
          </a:r>
          <a:r>
            <a:rPr lang="en-US" dirty="0" smtClean="0"/>
            <a:t> </a:t>
          </a:r>
          <a:r>
            <a:rPr lang="en-US" dirty="0" err="1" smtClean="0"/>
            <a:t>chỉnh</a:t>
          </a:r>
          <a:r>
            <a:rPr lang="en-US" dirty="0" smtClean="0"/>
            <a:t> </a:t>
          </a:r>
          <a:r>
            <a:rPr lang="en-US" dirty="0" err="1" smtClean="0"/>
            <a:t>cảm</a:t>
          </a:r>
          <a:r>
            <a:rPr lang="en-US" dirty="0" smtClean="0"/>
            <a:t> </a:t>
          </a:r>
          <a:r>
            <a:rPr lang="en-US" dirty="0" err="1" smtClean="0"/>
            <a:t>xúc</a:t>
          </a:r>
          <a:endParaRPr lang="en-US" dirty="0"/>
        </a:p>
      </dgm:t>
    </dgm:pt>
    <dgm:pt modelId="{57B0918A-4EB3-4578-A016-C5B7365E9D11}" type="parTrans" cxnId="{11E2E3A3-7C85-4C97-9B8F-977F137768E5}">
      <dgm:prSet/>
      <dgm:spPr/>
      <dgm:t>
        <a:bodyPr/>
        <a:lstStyle/>
        <a:p>
          <a:endParaRPr lang="en-US"/>
        </a:p>
      </dgm:t>
    </dgm:pt>
    <dgm:pt modelId="{EFAFF394-8379-4820-8FAA-82E953E1713A}" type="sibTrans" cxnId="{11E2E3A3-7C85-4C97-9B8F-977F137768E5}">
      <dgm:prSet/>
      <dgm:spPr/>
      <dgm:t>
        <a:bodyPr/>
        <a:lstStyle/>
        <a:p>
          <a:endParaRPr lang="en-US"/>
        </a:p>
      </dgm:t>
    </dgm:pt>
    <dgm:pt modelId="{9FB7E67A-C40F-49B4-8832-C92264AB52DF}" type="pres">
      <dgm:prSet presAssocID="{1333B96B-B811-4829-B421-33D7C000A0C9}" presName="linear" presStyleCnt="0">
        <dgm:presLayoutVars>
          <dgm:animLvl val="lvl"/>
          <dgm:resizeHandles val="exact"/>
        </dgm:presLayoutVars>
      </dgm:prSet>
      <dgm:spPr/>
      <dgm:t>
        <a:bodyPr/>
        <a:lstStyle/>
        <a:p>
          <a:endParaRPr lang="en-US"/>
        </a:p>
      </dgm:t>
    </dgm:pt>
    <dgm:pt modelId="{C75747A8-D6BF-4564-A101-51B11CD69187}" type="pres">
      <dgm:prSet presAssocID="{E6E68247-566F-44E5-A493-AF067B41DAEF}" presName="parentText" presStyleLbl="node1" presStyleIdx="0" presStyleCnt="2" custScaleY="62922">
        <dgm:presLayoutVars>
          <dgm:chMax val="0"/>
          <dgm:bulletEnabled val="1"/>
        </dgm:presLayoutVars>
      </dgm:prSet>
      <dgm:spPr/>
      <dgm:t>
        <a:bodyPr/>
        <a:lstStyle/>
        <a:p>
          <a:endParaRPr lang="en-US"/>
        </a:p>
      </dgm:t>
    </dgm:pt>
    <dgm:pt modelId="{D3C2CEB5-8A80-4DAE-A908-67F47CE475ED}" type="pres">
      <dgm:prSet presAssocID="{C4F7934F-F07C-4A6B-8747-5D4107E85FA6}" presName="spacer" presStyleCnt="0"/>
      <dgm:spPr/>
    </dgm:pt>
    <dgm:pt modelId="{48EC18B6-DB8B-41DC-8AE5-3A0ACE388F0D}" type="pres">
      <dgm:prSet presAssocID="{C7B0C283-DE68-4BA1-AD15-0DB97533FDCE}" presName="parentText" presStyleLbl="node1" presStyleIdx="1" presStyleCnt="2" custScaleY="52416">
        <dgm:presLayoutVars>
          <dgm:chMax val="0"/>
          <dgm:bulletEnabled val="1"/>
        </dgm:presLayoutVars>
      </dgm:prSet>
      <dgm:spPr/>
      <dgm:t>
        <a:bodyPr/>
        <a:lstStyle/>
        <a:p>
          <a:endParaRPr lang="en-US"/>
        </a:p>
      </dgm:t>
    </dgm:pt>
  </dgm:ptLst>
  <dgm:cxnLst>
    <dgm:cxn modelId="{11E2E3A3-7C85-4C97-9B8F-977F137768E5}" srcId="{1333B96B-B811-4829-B421-33D7C000A0C9}" destId="{C7B0C283-DE68-4BA1-AD15-0DB97533FDCE}" srcOrd="1" destOrd="0" parTransId="{57B0918A-4EB3-4578-A016-C5B7365E9D11}" sibTransId="{EFAFF394-8379-4820-8FAA-82E953E1713A}"/>
    <dgm:cxn modelId="{859AB0E5-8DF4-42D4-A1F5-E9688879BAED}" type="presOf" srcId="{E6E68247-566F-44E5-A493-AF067B41DAEF}" destId="{C75747A8-D6BF-4564-A101-51B11CD69187}" srcOrd="0" destOrd="0" presId="urn:microsoft.com/office/officeart/2005/8/layout/vList2"/>
    <dgm:cxn modelId="{FA93C062-4780-4936-BC11-499974B6E40C}" srcId="{1333B96B-B811-4829-B421-33D7C000A0C9}" destId="{E6E68247-566F-44E5-A493-AF067B41DAEF}" srcOrd="0" destOrd="0" parTransId="{9DA4FD70-A8FA-4CC5-A118-514B5115992F}" sibTransId="{C4F7934F-F07C-4A6B-8747-5D4107E85FA6}"/>
    <dgm:cxn modelId="{40C19CA9-B47E-4C2E-9FF7-14DE3006A09A}" type="presOf" srcId="{C7B0C283-DE68-4BA1-AD15-0DB97533FDCE}" destId="{48EC18B6-DB8B-41DC-8AE5-3A0ACE388F0D}" srcOrd="0" destOrd="0" presId="urn:microsoft.com/office/officeart/2005/8/layout/vList2"/>
    <dgm:cxn modelId="{1F448DB2-B471-4A4C-81C3-7C89CF667E98}" type="presOf" srcId="{1333B96B-B811-4829-B421-33D7C000A0C9}" destId="{9FB7E67A-C40F-49B4-8832-C92264AB52DF}" srcOrd="0" destOrd="0" presId="urn:microsoft.com/office/officeart/2005/8/layout/vList2"/>
    <dgm:cxn modelId="{CA269859-3423-48A9-AEDF-DCA776CD5857}" type="presParOf" srcId="{9FB7E67A-C40F-49B4-8832-C92264AB52DF}" destId="{C75747A8-D6BF-4564-A101-51B11CD69187}" srcOrd="0" destOrd="0" presId="urn:microsoft.com/office/officeart/2005/8/layout/vList2"/>
    <dgm:cxn modelId="{B6DD9FB3-4A1D-4B48-9F96-4BAAE7264308}" type="presParOf" srcId="{9FB7E67A-C40F-49B4-8832-C92264AB52DF}" destId="{D3C2CEB5-8A80-4DAE-A908-67F47CE475ED}" srcOrd="1" destOrd="0" presId="urn:microsoft.com/office/officeart/2005/8/layout/vList2"/>
    <dgm:cxn modelId="{127E2F11-6512-48A9-A237-AA42143F92A3}" type="presParOf" srcId="{9FB7E67A-C40F-49B4-8832-C92264AB52DF}" destId="{48EC18B6-DB8B-41DC-8AE5-3A0ACE388F0D}"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0AD35F-2A03-4EFF-98DD-04057A2A14F0}">
      <dsp:nvSpPr>
        <dsp:cNvPr id="0" name=""/>
        <dsp:cNvSpPr/>
      </dsp:nvSpPr>
      <dsp:spPr>
        <a:xfrm>
          <a:off x="0" y="665501"/>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18902B-9501-42F3-83E4-0A76BC487D10}">
      <dsp:nvSpPr>
        <dsp:cNvPr id="0" name=""/>
        <dsp:cNvSpPr/>
      </dsp:nvSpPr>
      <dsp:spPr>
        <a:xfrm>
          <a:off x="541078" y="114987"/>
          <a:ext cx="8639657" cy="889994"/>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dirty="0" err="1" smtClean="0"/>
            <a:t>Giới</a:t>
          </a:r>
          <a:r>
            <a:rPr lang="en-US" sz="2400" kern="1200" dirty="0" smtClean="0"/>
            <a:t> </a:t>
          </a:r>
          <a:r>
            <a:rPr lang="en-US" sz="2400" kern="1200" dirty="0" err="1" smtClean="0"/>
            <a:t>thiệu</a:t>
          </a:r>
          <a:r>
            <a:rPr lang="en-US" sz="2400" kern="1200" dirty="0" smtClean="0"/>
            <a:t> </a:t>
          </a:r>
          <a:r>
            <a:rPr lang="en-US" sz="2400" kern="1200" dirty="0" err="1" smtClean="0"/>
            <a:t>về</a:t>
          </a:r>
          <a:r>
            <a:rPr lang="en-US" sz="2400" kern="1200" dirty="0" smtClean="0"/>
            <a:t> </a:t>
          </a:r>
          <a:r>
            <a:rPr lang="en-US" sz="2400" kern="1200" dirty="0" err="1" smtClean="0"/>
            <a:t>bản</a:t>
          </a:r>
          <a:r>
            <a:rPr lang="en-US" sz="2400" kern="1200" dirty="0" smtClean="0"/>
            <a:t> </a:t>
          </a:r>
          <a:r>
            <a:rPr lang="en-US" sz="2400" kern="1200" dirty="0" err="1" smtClean="0"/>
            <a:t>thân</a:t>
          </a:r>
          <a:endParaRPr lang="en-US" sz="2400" kern="1200" dirty="0"/>
        </a:p>
      </dsp:txBody>
      <dsp:txXfrm>
        <a:off x="584524" y="158433"/>
        <a:ext cx="8552765" cy="803102"/>
      </dsp:txXfrm>
    </dsp:sp>
    <dsp:sp modelId="{B289AE08-0476-43F6-B23A-140B7BFD0E2B}">
      <dsp:nvSpPr>
        <dsp:cNvPr id="0" name=""/>
        <dsp:cNvSpPr/>
      </dsp:nvSpPr>
      <dsp:spPr>
        <a:xfrm>
          <a:off x="0" y="1904471"/>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4F104A-837D-4DF4-8255-9FC293CD7292}">
      <dsp:nvSpPr>
        <dsp:cNvPr id="0" name=""/>
        <dsp:cNvSpPr/>
      </dsp:nvSpPr>
      <dsp:spPr>
        <a:xfrm>
          <a:off x="527429" y="1369301"/>
          <a:ext cx="8612263" cy="874649"/>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Chương trình học và lĩnh vực hoạt động tại CODEGYM</a:t>
          </a:r>
          <a:endParaRPr lang="en-US" sz="2400" kern="1200" dirty="0"/>
        </a:p>
      </dsp:txBody>
      <dsp:txXfrm>
        <a:off x="570126" y="1411998"/>
        <a:ext cx="8526869" cy="789255"/>
      </dsp:txXfrm>
    </dsp:sp>
    <dsp:sp modelId="{73AF6B02-2447-43C2-8B20-FE5358966575}">
      <dsp:nvSpPr>
        <dsp:cNvPr id="0" name=""/>
        <dsp:cNvSpPr/>
      </dsp:nvSpPr>
      <dsp:spPr>
        <a:xfrm>
          <a:off x="0" y="3112758"/>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C591DB8-F9E2-494C-9F8C-56065997131E}">
      <dsp:nvSpPr>
        <dsp:cNvPr id="0" name=""/>
        <dsp:cNvSpPr/>
      </dsp:nvSpPr>
      <dsp:spPr>
        <a:xfrm>
          <a:off x="527429" y="2608271"/>
          <a:ext cx="8593507" cy="843967"/>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Công việc mong muốn trong tương lai ( Mục tiêu nghề nghiệp)</a:t>
          </a:r>
          <a:endParaRPr lang="en-US" sz="2400" kern="1200" dirty="0"/>
        </a:p>
      </dsp:txBody>
      <dsp:txXfrm>
        <a:off x="568628" y="2649470"/>
        <a:ext cx="8511109" cy="761569"/>
      </dsp:txXfrm>
    </dsp:sp>
    <dsp:sp modelId="{B3784E35-63B4-4089-8535-98298F1C6019}">
      <dsp:nvSpPr>
        <dsp:cNvPr id="0" name=""/>
        <dsp:cNvSpPr/>
      </dsp:nvSpPr>
      <dsp:spPr>
        <a:xfrm>
          <a:off x="0" y="4325758"/>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B44E344-90D3-4743-BF4E-96ADC2341D62}">
      <dsp:nvSpPr>
        <dsp:cNvPr id="0" name=""/>
        <dsp:cNvSpPr/>
      </dsp:nvSpPr>
      <dsp:spPr>
        <a:xfrm>
          <a:off x="527429" y="3816558"/>
          <a:ext cx="8566186" cy="848679"/>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Lý do chọn công ty ứng tuyển, lý do chuyển ngành, vị trí làm việc,….</a:t>
          </a:r>
          <a:endParaRPr lang="en-US" sz="2400" kern="1200" dirty="0"/>
        </a:p>
      </dsp:txBody>
      <dsp:txXfrm>
        <a:off x="568858" y="3857987"/>
        <a:ext cx="8483328" cy="765821"/>
      </dsp:txXfrm>
    </dsp:sp>
    <dsp:sp modelId="{AE9BF224-B771-4E1F-954A-D1CFF6175946}">
      <dsp:nvSpPr>
        <dsp:cNvPr id="0" name=""/>
        <dsp:cNvSpPr/>
      </dsp:nvSpPr>
      <dsp:spPr>
        <a:xfrm>
          <a:off x="0" y="5515143"/>
          <a:ext cx="10548582" cy="5796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D026F6-254F-499A-9437-A41B1295BDAC}">
      <dsp:nvSpPr>
        <dsp:cNvPr id="0" name=""/>
        <dsp:cNvSpPr/>
      </dsp:nvSpPr>
      <dsp:spPr>
        <a:xfrm>
          <a:off x="527429" y="5029558"/>
          <a:ext cx="8484372" cy="82506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098" tIns="0" rIns="279098" bIns="0" numCol="1" spcCol="1270" anchor="ctr" anchorCtr="0">
          <a:noAutofit/>
        </a:bodyPr>
        <a:lstStyle/>
        <a:p>
          <a:pPr lvl="0" algn="l" defTabSz="1066800">
            <a:lnSpc>
              <a:spcPct val="90000"/>
            </a:lnSpc>
            <a:spcBef>
              <a:spcPct val="0"/>
            </a:spcBef>
            <a:spcAft>
              <a:spcPct val="35000"/>
            </a:spcAft>
          </a:pPr>
          <a:r>
            <a:rPr lang="en-US" sz="2400" kern="1200" smtClean="0"/>
            <a:t>Tổ chức nội dung CV</a:t>
          </a:r>
          <a:endParaRPr lang="en-US" sz="2400" kern="1200" dirty="0"/>
        </a:p>
      </dsp:txBody>
      <dsp:txXfrm>
        <a:off x="567705" y="5069834"/>
        <a:ext cx="8403820" cy="7445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5F6928-F9C1-4C9C-A144-743A20794B58}">
      <dsp:nvSpPr>
        <dsp:cNvPr id="0" name=""/>
        <dsp:cNvSpPr/>
      </dsp:nvSpPr>
      <dsp:spPr>
        <a:xfrm>
          <a:off x="4251374" y="1171476"/>
          <a:ext cx="3025881" cy="583058"/>
        </a:xfrm>
        <a:custGeom>
          <a:avLst/>
          <a:gdLst/>
          <a:ahLst/>
          <a:cxnLst/>
          <a:rect l="0" t="0" r="0" b="0"/>
          <a:pathLst>
            <a:path>
              <a:moveTo>
                <a:pt x="0" y="0"/>
              </a:moveTo>
              <a:lnTo>
                <a:pt x="0" y="291529"/>
              </a:lnTo>
              <a:lnTo>
                <a:pt x="3025881" y="291529"/>
              </a:lnTo>
              <a:lnTo>
                <a:pt x="3025881" y="58305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76CA86-E4BD-4EDF-931E-113799604A03}">
      <dsp:nvSpPr>
        <dsp:cNvPr id="0" name=""/>
        <dsp:cNvSpPr/>
      </dsp:nvSpPr>
      <dsp:spPr>
        <a:xfrm>
          <a:off x="4205654" y="1171476"/>
          <a:ext cx="91440" cy="583058"/>
        </a:xfrm>
        <a:custGeom>
          <a:avLst/>
          <a:gdLst/>
          <a:ahLst/>
          <a:cxnLst/>
          <a:rect l="0" t="0" r="0" b="0"/>
          <a:pathLst>
            <a:path>
              <a:moveTo>
                <a:pt x="45720" y="0"/>
              </a:moveTo>
              <a:lnTo>
                <a:pt x="45720" y="291529"/>
              </a:lnTo>
              <a:lnTo>
                <a:pt x="108968" y="291529"/>
              </a:lnTo>
              <a:lnTo>
                <a:pt x="108968" y="58305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906285-290D-4687-BF19-7BFCE892290B}">
      <dsp:nvSpPr>
        <dsp:cNvPr id="0" name=""/>
        <dsp:cNvSpPr/>
      </dsp:nvSpPr>
      <dsp:spPr>
        <a:xfrm>
          <a:off x="1288740" y="1171476"/>
          <a:ext cx="2962633" cy="583058"/>
        </a:xfrm>
        <a:custGeom>
          <a:avLst/>
          <a:gdLst/>
          <a:ahLst/>
          <a:cxnLst/>
          <a:rect l="0" t="0" r="0" b="0"/>
          <a:pathLst>
            <a:path>
              <a:moveTo>
                <a:pt x="2962633" y="0"/>
              </a:moveTo>
              <a:lnTo>
                <a:pt x="2962633" y="291529"/>
              </a:lnTo>
              <a:lnTo>
                <a:pt x="0" y="291529"/>
              </a:lnTo>
              <a:lnTo>
                <a:pt x="0" y="58305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2C2AE8-B67E-4A3A-8437-15F2DD3F1864}">
      <dsp:nvSpPr>
        <dsp:cNvPr id="0" name=""/>
        <dsp:cNvSpPr/>
      </dsp:nvSpPr>
      <dsp:spPr>
        <a:xfrm>
          <a:off x="2941171" y="271621"/>
          <a:ext cx="2620405" cy="89985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sz="3000" kern="1200" dirty="0" err="1" smtClean="0"/>
            <a:t>Mục</a:t>
          </a:r>
          <a:r>
            <a:rPr lang="en-US" sz="3000" kern="1200" dirty="0" smtClean="0"/>
            <a:t> </a:t>
          </a:r>
          <a:r>
            <a:rPr lang="en-US" sz="3000" kern="1200" dirty="0" err="1" smtClean="0"/>
            <a:t>tiêu</a:t>
          </a:r>
          <a:r>
            <a:rPr lang="en-US" sz="3000" kern="1200" dirty="0" smtClean="0"/>
            <a:t> </a:t>
          </a:r>
          <a:r>
            <a:rPr lang="en-US" sz="3000" kern="1200" dirty="0" err="1" smtClean="0"/>
            <a:t>nghề</a:t>
          </a:r>
          <a:r>
            <a:rPr lang="en-US" sz="3000" kern="1200" dirty="0" smtClean="0"/>
            <a:t> </a:t>
          </a:r>
          <a:r>
            <a:rPr lang="en-US" sz="3000" kern="1200" dirty="0" err="1" smtClean="0"/>
            <a:t>nghiệp</a:t>
          </a:r>
          <a:endParaRPr lang="en-US" sz="3000" kern="1200" dirty="0"/>
        </a:p>
      </dsp:txBody>
      <dsp:txXfrm>
        <a:off x="2941171" y="271621"/>
        <a:ext cx="2620405" cy="899854"/>
      </dsp:txXfrm>
    </dsp:sp>
    <dsp:sp modelId="{B903C4BB-62AD-4578-9EBE-EBB7B41FD49F}">
      <dsp:nvSpPr>
        <dsp:cNvPr id="0" name=""/>
        <dsp:cNvSpPr/>
      </dsp:nvSpPr>
      <dsp:spPr>
        <a:xfrm>
          <a:off x="180" y="1754535"/>
          <a:ext cx="2577120" cy="83276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sz="3000" kern="1200" dirty="0" err="1" smtClean="0"/>
            <a:t>Định</a:t>
          </a:r>
          <a:r>
            <a:rPr lang="en-US" sz="3000" kern="1200" dirty="0" smtClean="0"/>
            <a:t> </a:t>
          </a:r>
          <a:r>
            <a:rPr lang="en-US" sz="3000" kern="1200" dirty="0" err="1" smtClean="0"/>
            <a:t>hướng</a:t>
          </a:r>
          <a:endParaRPr lang="en-US" sz="3000" kern="1200" dirty="0"/>
        </a:p>
      </dsp:txBody>
      <dsp:txXfrm>
        <a:off x="180" y="1754535"/>
        <a:ext cx="2577120" cy="832760"/>
      </dsp:txXfrm>
    </dsp:sp>
    <dsp:sp modelId="{D34CF661-A001-4C62-8492-67425F2660DE}">
      <dsp:nvSpPr>
        <dsp:cNvPr id="0" name=""/>
        <dsp:cNvSpPr/>
      </dsp:nvSpPr>
      <dsp:spPr>
        <a:xfrm>
          <a:off x="3160359" y="1754535"/>
          <a:ext cx="2308524" cy="82282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sz="3000" kern="1200" dirty="0" err="1" smtClean="0"/>
            <a:t>Lộ</a:t>
          </a:r>
          <a:r>
            <a:rPr lang="en-US" sz="3000" kern="1200" dirty="0" smtClean="0"/>
            <a:t> </a:t>
          </a:r>
          <a:r>
            <a:rPr lang="en-US" sz="3000" kern="1200" dirty="0" err="1" smtClean="0"/>
            <a:t>trình</a:t>
          </a:r>
          <a:endParaRPr lang="en-US" sz="3000" kern="1200" dirty="0"/>
        </a:p>
      </dsp:txBody>
      <dsp:txXfrm>
        <a:off x="3160359" y="1754535"/>
        <a:ext cx="2308524" cy="822821"/>
      </dsp:txXfrm>
    </dsp:sp>
    <dsp:sp modelId="{6C6AAAE5-243F-4D6C-A8AA-4C7385AACFE5}">
      <dsp:nvSpPr>
        <dsp:cNvPr id="0" name=""/>
        <dsp:cNvSpPr/>
      </dsp:nvSpPr>
      <dsp:spPr>
        <a:xfrm>
          <a:off x="6051943" y="1754535"/>
          <a:ext cx="2450624" cy="7851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sz="3000" kern="1200" dirty="0" err="1" smtClean="0"/>
            <a:t>Đích</a:t>
          </a:r>
          <a:r>
            <a:rPr lang="en-US" sz="3000" kern="1200" dirty="0" smtClean="0"/>
            <a:t> </a:t>
          </a:r>
          <a:r>
            <a:rPr lang="en-US" sz="3000" kern="1200" dirty="0" err="1" smtClean="0"/>
            <a:t>đến</a:t>
          </a:r>
          <a:endParaRPr lang="en-US" sz="3000" kern="1200" dirty="0"/>
        </a:p>
      </dsp:txBody>
      <dsp:txXfrm>
        <a:off x="6051943" y="1754535"/>
        <a:ext cx="2450624" cy="7851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0CD0AA-158F-4673-B23E-889908ED1742}">
      <dsp:nvSpPr>
        <dsp:cNvPr id="0" name=""/>
        <dsp:cNvSpPr/>
      </dsp:nvSpPr>
      <dsp:spPr>
        <a:xfrm>
          <a:off x="0" y="493817"/>
          <a:ext cx="7315200" cy="104255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lvl="0" algn="ctr" defTabSz="1689100">
            <a:lnSpc>
              <a:spcPct val="90000"/>
            </a:lnSpc>
            <a:spcBef>
              <a:spcPct val="0"/>
            </a:spcBef>
            <a:spcAft>
              <a:spcPct val="35000"/>
            </a:spcAft>
          </a:pPr>
          <a:r>
            <a:rPr lang="en-US" sz="3800" kern="1200" dirty="0" err="1" smtClean="0"/>
            <a:t>Về</a:t>
          </a:r>
          <a:r>
            <a:rPr lang="en-US" sz="3800" kern="1200" dirty="0" smtClean="0"/>
            <a:t> </a:t>
          </a:r>
          <a:r>
            <a:rPr lang="en-US" sz="3800" kern="1200" dirty="0" err="1" smtClean="0"/>
            <a:t>nội</a:t>
          </a:r>
          <a:r>
            <a:rPr lang="en-US" sz="3800" kern="1200" dirty="0" smtClean="0"/>
            <a:t> dung</a:t>
          </a:r>
          <a:endParaRPr lang="en-US" sz="3800" kern="1200" dirty="0"/>
        </a:p>
      </dsp:txBody>
      <dsp:txXfrm>
        <a:off x="50893" y="544710"/>
        <a:ext cx="7213414" cy="940767"/>
      </dsp:txXfrm>
    </dsp:sp>
    <dsp:sp modelId="{4AA2E7C0-515F-4F09-993F-8B92C5D6C8D7}">
      <dsp:nvSpPr>
        <dsp:cNvPr id="0" name=""/>
        <dsp:cNvSpPr/>
      </dsp:nvSpPr>
      <dsp:spPr>
        <a:xfrm>
          <a:off x="0" y="1720690"/>
          <a:ext cx="7315200" cy="9244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lvl="0" algn="ctr" defTabSz="1689100">
            <a:lnSpc>
              <a:spcPct val="90000"/>
            </a:lnSpc>
            <a:spcBef>
              <a:spcPct val="0"/>
            </a:spcBef>
            <a:spcAft>
              <a:spcPct val="35000"/>
            </a:spcAft>
          </a:pPr>
          <a:r>
            <a:rPr lang="en-US" sz="3800" kern="1200" dirty="0" err="1" smtClean="0"/>
            <a:t>Về</a:t>
          </a:r>
          <a:r>
            <a:rPr lang="en-US" sz="3800" kern="1200" dirty="0" smtClean="0"/>
            <a:t> </a:t>
          </a:r>
          <a:r>
            <a:rPr lang="en-US" sz="3800" kern="1200" dirty="0" err="1" smtClean="0"/>
            <a:t>kỹ</a:t>
          </a:r>
          <a:r>
            <a:rPr lang="en-US" sz="3800" kern="1200" dirty="0" smtClean="0"/>
            <a:t> </a:t>
          </a:r>
          <a:r>
            <a:rPr lang="en-US" sz="3800" kern="1200" dirty="0" err="1" smtClean="0"/>
            <a:t>năng</a:t>
          </a:r>
          <a:endParaRPr lang="en-US" sz="3800" kern="1200" dirty="0"/>
        </a:p>
      </dsp:txBody>
      <dsp:txXfrm>
        <a:off x="45129" y="1765819"/>
        <a:ext cx="7224942" cy="8342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4B9EA8-59B3-4FF6-BE7A-85834EF27B6F}">
      <dsp:nvSpPr>
        <dsp:cNvPr id="0" name=""/>
        <dsp:cNvSpPr/>
      </dsp:nvSpPr>
      <dsp:spPr>
        <a:xfrm>
          <a:off x="0" y="598329"/>
          <a:ext cx="10515600" cy="575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0" i="1" kern="1200" dirty="0" err="1" smtClean="0"/>
            <a:t>Nhấn</a:t>
          </a:r>
          <a:r>
            <a:rPr lang="en-US" sz="2400" b="0" i="1" kern="1200" dirty="0" smtClean="0"/>
            <a:t> </a:t>
          </a:r>
          <a:r>
            <a:rPr lang="en-US" sz="2400" b="0" i="1" kern="1200" dirty="0" err="1" smtClean="0"/>
            <a:t>mạnh</a:t>
          </a:r>
          <a:r>
            <a:rPr lang="en-US" sz="2400" b="0" i="1" kern="1200" dirty="0" smtClean="0"/>
            <a:t> </a:t>
          </a:r>
          <a:r>
            <a:rPr lang="en-US" sz="2400" b="0" i="1" kern="1200" dirty="0" err="1" smtClean="0"/>
            <a:t>lợi</a:t>
          </a:r>
          <a:r>
            <a:rPr lang="en-US" sz="2400" b="0" i="1" kern="1200" dirty="0" smtClean="0"/>
            <a:t> </a:t>
          </a:r>
          <a:r>
            <a:rPr lang="en-US" sz="2400" b="0" i="1" kern="1200" dirty="0" err="1" smtClean="0"/>
            <a:t>ích</a:t>
          </a:r>
          <a:r>
            <a:rPr lang="en-US" sz="2400" b="0" i="1" kern="1200" dirty="0" smtClean="0"/>
            <a:t> </a:t>
          </a:r>
          <a:r>
            <a:rPr lang="en-US" sz="2400" b="0" i="1" kern="1200" dirty="0" err="1" smtClean="0"/>
            <a:t>mà</a:t>
          </a:r>
          <a:r>
            <a:rPr lang="en-US" sz="2400" b="0" i="1" kern="1200" dirty="0" smtClean="0"/>
            <a:t> </a:t>
          </a:r>
          <a:r>
            <a:rPr lang="en-US" sz="2400" b="0" i="1" kern="1200" dirty="0" err="1" smtClean="0"/>
            <a:t>bạn</a:t>
          </a:r>
          <a:r>
            <a:rPr lang="en-US" sz="2400" b="0" i="1" kern="1200" dirty="0" smtClean="0"/>
            <a:t> </a:t>
          </a:r>
          <a:r>
            <a:rPr lang="en-US" sz="2400" b="0" i="1" kern="1200" dirty="0" err="1" smtClean="0"/>
            <a:t>mang</a:t>
          </a:r>
          <a:r>
            <a:rPr lang="en-US" sz="2400" b="0" i="1" kern="1200" dirty="0" smtClean="0"/>
            <a:t> </a:t>
          </a:r>
          <a:r>
            <a:rPr lang="en-US" sz="2400" b="0" i="1" kern="1200" dirty="0" err="1" smtClean="0"/>
            <a:t>đến</a:t>
          </a:r>
          <a:r>
            <a:rPr lang="en-US" sz="2400" b="0" i="1" kern="1200" dirty="0" smtClean="0"/>
            <a:t> </a:t>
          </a:r>
          <a:r>
            <a:rPr lang="en-US" sz="2400" b="0" i="1" kern="1200" dirty="0" err="1" smtClean="0"/>
            <a:t>cho</a:t>
          </a:r>
          <a:r>
            <a:rPr lang="en-US" sz="2400" b="0" i="1" kern="1200" dirty="0" smtClean="0"/>
            <a:t> </a:t>
          </a:r>
          <a:r>
            <a:rPr lang="en-US" sz="2400" b="0" i="1" kern="1200" dirty="0" err="1" smtClean="0"/>
            <a:t>công</a:t>
          </a:r>
          <a:r>
            <a:rPr lang="en-US" sz="2400" b="0" i="1" kern="1200" dirty="0" smtClean="0"/>
            <a:t> </a:t>
          </a:r>
          <a:r>
            <a:rPr lang="en-US" sz="2400" b="0" i="1" kern="1200" dirty="0" err="1" smtClean="0"/>
            <a:t>ty</a:t>
          </a:r>
          <a:endParaRPr lang="en-US" sz="2400" kern="1200" dirty="0"/>
        </a:p>
      </dsp:txBody>
      <dsp:txXfrm>
        <a:off x="28100" y="626429"/>
        <a:ext cx="10459400" cy="519439"/>
      </dsp:txXfrm>
    </dsp:sp>
    <dsp:sp modelId="{24E5AB85-B9D4-4AC4-9A71-8B6E28FE0BE7}">
      <dsp:nvSpPr>
        <dsp:cNvPr id="0" name=""/>
        <dsp:cNvSpPr/>
      </dsp:nvSpPr>
      <dsp:spPr>
        <a:xfrm>
          <a:off x="0" y="1243089"/>
          <a:ext cx="10515600" cy="575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0" i="1" kern="1200" dirty="0" err="1" smtClean="0"/>
            <a:t>Không</a:t>
          </a:r>
          <a:r>
            <a:rPr lang="en-US" sz="2400" b="0" i="1" kern="1200" dirty="0" smtClean="0"/>
            <a:t> </a:t>
          </a:r>
          <a:r>
            <a:rPr lang="en-US" sz="2400" b="0" i="1" kern="1200" dirty="0" err="1" smtClean="0"/>
            <a:t>quá</a:t>
          </a:r>
          <a:r>
            <a:rPr lang="en-US" sz="2400" b="0" i="1" kern="1200" dirty="0" smtClean="0"/>
            <a:t> </a:t>
          </a:r>
          <a:r>
            <a:rPr lang="en-US" sz="2400" b="0" i="1" kern="1200" dirty="0" err="1" smtClean="0"/>
            <a:t>dài</a:t>
          </a:r>
          <a:endParaRPr lang="en-US" sz="2400" kern="1200" dirty="0"/>
        </a:p>
      </dsp:txBody>
      <dsp:txXfrm>
        <a:off x="28100" y="1271189"/>
        <a:ext cx="10459400" cy="519439"/>
      </dsp:txXfrm>
    </dsp:sp>
    <dsp:sp modelId="{E6523D05-C339-452D-B80D-5F0DFA73817B}">
      <dsp:nvSpPr>
        <dsp:cNvPr id="0" name=""/>
        <dsp:cNvSpPr/>
      </dsp:nvSpPr>
      <dsp:spPr>
        <a:xfrm>
          <a:off x="0" y="1887849"/>
          <a:ext cx="10515600" cy="575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b="0" i="1" kern="1200" dirty="0" smtClean="0">
              <a:latin typeface="Calibri (Body)"/>
            </a:rPr>
            <a:t>Tránh đề cập về lương thưởng</a:t>
          </a:r>
          <a:endParaRPr lang="en-US" sz="2200" kern="1200" dirty="0">
            <a:latin typeface="Calibri (Body)"/>
          </a:endParaRPr>
        </a:p>
      </dsp:txBody>
      <dsp:txXfrm>
        <a:off x="28100" y="1915949"/>
        <a:ext cx="10459400" cy="519439"/>
      </dsp:txXfrm>
    </dsp:sp>
    <dsp:sp modelId="{84D51F75-A49F-4798-924D-BA2A93209D29}">
      <dsp:nvSpPr>
        <dsp:cNvPr id="0" name=""/>
        <dsp:cNvSpPr/>
      </dsp:nvSpPr>
      <dsp:spPr>
        <a:xfrm>
          <a:off x="0" y="2532609"/>
          <a:ext cx="10515600" cy="575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b="0" i="1" kern="1200" dirty="0" smtClean="0">
              <a:latin typeface="Calibri (Body)"/>
            </a:rPr>
            <a:t>Tập trung vào người phỏng vấn và cấp trên</a:t>
          </a:r>
          <a:endParaRPr lang="en-US" sz="2200" kern="1200" dirty="0">
            <a:latin typeface="Calibri (Body)"/>
          </a:endParaRPr>
        </a:p>
      </dsp:txBody>
      <dsp:txXfrm>
        <a:off x="28100" y="2560709"/>
        <a:ext cx="10459400" cy="519439"/>
      </dsp:txXfrm>
    </dsp:sp>
    <dsp:sp modelId="{F987D9B1-2205-487A-B222-8CEB88EEC905}">
      <dsp:nvSpPr>
        <dsp:cNvPr id="0" name=""/>
        <dsp:cNvSpPr/>
      </dsp:nvSpPr>
      <dsp:spPr>
        <a:xfrm>
          <a:off x="0" y="3177369"/>
          <a:ext cx="10515600" cy="575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b="0" i="1" kern="1200" dirty="0" err="1" smtClean="0"/>
            <a:t>Tập</a:t>
          </a:r>
          <a:r>
            <a:rPr lang="en-US" sz="2400" b="0" i="1" kern="1200" dirty="0" smtClean="0"/>
            <a:t> </a:t>
          </a:r>
          <a:r>
            <a:rPr lang="en-US" sz="2400" b="0" i="1" kern="1200" dirty="0" err="1" smtClean="0"/>
            <a:t>trung</a:t>
          </a:r>
          <a:r>
            <a:rPr lang="en-US" sz="2400" b="0" i="1" kern="1200" dirty="0" smtClean="0"/>
            <a:t> </a:t>
          </a:r>
          <a:r>
            <a:rPr lang="en-US" sz="2400" b="0" i="1" kern="1200" dirty="0" err="1" smtClean="0"/>
            <a:t>vào</a:t>
          </a:r>
          <a:r>
            <a:rPr lang="en-US" sz="2400" b="0" i="1" kern="1200" dirty="0" smtClean="0"/>
            <a:t> </a:t>
          </a:r>
          <a:r>
            <a:rPr lang="en-US" sz="2400" b="0" i="1" kern="1200" dirty="0" err="1" smtClean="0"/>
            <a:t>giải</a:t>
          </a:r>
          <a:r>
            <a:rPr lang="en-US" sz="2400" b="0" i="1" kern="1200" dirty="0" smtClean="0"/>
            <a:t> </a:t>
          </a:r>
          <a:r>
            <a:rPr lang="en-US" sz="2400" b="0" i="1" kern="1200" dirty="0" err="1" smtClean="0"/>
            <a:t>thích</a:t>
          </a:r>
          <a:r>
            <a:rPr lang="en-US" sz="2400" b="0" i="1" kern="1200" dirty="0" smtClean="0"/>
            <a:t> </a:t>
          </a:r>
          <a:r>
            <a:rPr lang="en-US" sz="2400" b="0" i="1" kern="1200" dirty="0" err="1" smtClean="0"/>
            <a:t>những</a:t>
          </a:r>
          <a:r>
            <a:rPr lang="en-US" sz="2400" b="0" i="1" kern="1200" dirty="0" smtClean="0"/>
            <a:t> </a:t>
          </a:r>
          <a:r>
            <a:rPr lang="en-US" sz="2400" b="0" i="1" kern="1200" dirty="0" err="1" smtClean="0"/>
            <a:t>kỹ</a:t>
          </a:r>
          <a:r>
            <a:rPr lang="en-US" sz="2400" b="0" i="1" kern="1200" dirty="0" smtClean="0"/>
            <a:t> </a:t>
          </a:r>
          <a:r>
            <a:rPr lang="en-US" sz="2400" b="0" i="1" kern="1200" dirty="0" err="1" smtClean="0"/>
            <a:t>năng</a:t>
          </a:r>
          <a:r>
            <a:rPr lang="en-US" sz="2400" b="0" i="1" kern="1200" dirty="0" smtClean="0"/>
            <a:t> </a:t>
          </a:r>
          <a:r>
            <a:rPr lang="en-US" sz="2400" b="0" i="1" kern="1200" dirty="0" err="1" smtClean="0"/>
            <a:t>bạn</a:t>
          </a:r>
          <a:r>
            <a:rPr lang="en-US" sz="2400" b="0" i="1" kern="1200" dirty="0" smtClean="0"/>
            <a:t> </a:t>
          </a:r>
          <a:r>
            <a:rPr lang="en-US" sz="2400" b="0" i="1" kern="1200" dirty="0" err="1" smtClean="0"/>
            <a:t>sẽ</a:t>
          </a:r>
          <a:r>
            <a:rPr lang="en-US" sz="2400" b="0" i="1" kern="1200" dirty="0" smtClean="0"/>
            <a:t> </a:t>
          </a:r>
          <a:r>
            <a:rPr lang="en-US" sz="2400" b="0" i="1" kern="1200" dirty="0" err="1" smtClean="0"/>
            <a:t>học</a:t>
          </a:r>
          <a:r>
            <a:rPr lang="en-US" sz="2400" b="0" i="1" kern="1200" dirty="0" smtClean="0"/>
            <a:t> </a:t>
          </a:r>
          <a:r>
            <a:rPr lang="en-US" sz="2400" b="0" i="1" kern="1200" dirty="0" err="1" smtClean="0"/>
            <a:t>để</a:t>
          </a:r>
          <a:r>
            <a:rPr lang="en-US" sz="2400" b="0" i="1" kern="1200" dirty="0" smtClean="0"/>
            <a:t> </a:t>
          </a:r>
          <a:r>
            <a:rPr lang="en-US" sz="2400" b="0" i="1" kern="1200" dirty="0" err="1" smtClean="0"/>
            <a:t>thực</a:t>
          </a:r>
          <a:r>
            <a:rPr lang="en-US" sz="2400" b="0" i="1" kern="1200" dirty="0" smtClean="0"/>
            <a:t> </a:t>
          </a:r>
          <a:r>
            <a:rPr lang="en-US" sz="2400" b="0" i="1" kern="1200" dirty="0" err="1" smtClean="0"/>
            <a:t>hiện</a:t>
          </a:r>
          <a:r>
            <a:rPr lang="en-US" sz="2400" b="0" i="1" kern="1200" dirty="0" smtClean="0"/>
            <a:t> </a:t>
          </a:r>
          <a:r>
            <a:rPr lang="en-US" sz="2400" b="0" i="1" kern="1200" dirty="0" err="1" smtClean="0"/>
            <a:t>mục</a:t>
          </a:r>
          <a:r>
            <a:rPr lang="en-US" sz="2400" b="0" i="1" kern="1200" dirty="0" smtClean="0"/>
            <a:t> </a:t>
          </a:r>
          <a:r>
            <a:rPr lang="en-US" sz="2400" b="0" i="1" kern="1200" dirty="0" err="1" smtClean="0"/>
            <a:t>tiêu</a:t>
          </a:r>
          <a:r>
            <a:rPr lang="en-US" sz="2400" b="0" i="1" kern="1200" dirty="0" smtClean="0"/>
            <a:t> </a:t>
          </a:r>
          <a:r>
            <a:rPr lang="en-US" sz="2400" b="0" i="1" kern="1200" dirty="0" err="1" smtClean="0"/>
            <a:t>của</a:t>
          </a:r>
          <a:r>
            <a:rPr lang="en-US" sz="2400" b="0" i="1" kern="1200" dirty="0" smtClean="0"/>
            <a:t> </a:t>
          </a:r>
          <a:r>
            <a:rPr lang="en-US" sz="2400" b="0" i="1" kern="1200" dirty="0" err="1" smtClean="0"/>
            <a:t>mình</a:t>
          </a:r>
          <a:endParaRPr lang="en-US" sz="2400" kern="1200" dirty="0"/>
        </a:p>
      </dsp:txBody>
      <dsp:txXfrm>
        <a:off x="28100" y="3205469"/>
        <a:ext cx="10459400" cy="51943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5747A8-D6BF-4564-A101-51B11CD69187}">
      <dsp:nvSpPr>
        <dsp:cNvPr id="0" name=""/>
        <dsp:cNvSpPr/>
      </dsp:nvSpPr>
      <dsp:spPr>
        <a:xfrm>
          <a:off x="0" y="955343"/>
          <a:ext cx="10515600" cy="96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err="1" smtClean="0"/>
            <a:t>Sự</a:t>
          </a:r>
          <a:r>
            <a:rPr lang="en-US" sz="3300" kern="1200" dirty="0" smtClean="0"/>
            <a:t> </a:t>
          </a:r>
          <a:r>
            <a:rPr lang="en-US" sz="3300" kern="1200" dirty="0" err="1" smtClean="0"/>
            <a:t>lưu</a:t>
          </a:r>
          <a:r>
            <a:rPr lang="en-US" sz="3300" kern="1200" dirty="0" smtClean="0"/>
            <a:t> </a:t>
          </a:r>
          <a:r>
            <a:rPr lang="en-US" sz="3300" kern="1200" dirty="0" err="1" smtClean="0"/>
            <a:t>loát</a:t>
          </a:r>
          <a:endParaRPr lang="en-US" sz="3300" kern="1200" dirty="0"/>
        </a:p>
      </dsp:txBody>
      <dsp:txXfrm>
        <a:off x="47150" y="1002493"/>
        <a:ext cx="10421300" cy="871577"/>
      </dsp:txXfrm>
    </dsp:sp>
    <dsp:sp modelId="{48EC18B6-DB8B-41DC-8AE5-3A0ACE388F0D}">
      <dsp:nvSpPr>
        <dsp:cNvPr id="0" name=""/>
        <dsp:cNvSpPr/>
      </dsp:nvSpPr>
      <dsp:spPr>
        <a:xfrm>
          <a:off x="0" y="2105541"/>
          <a:ext cx="10515600" cy="80460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err="1" smtClean="0"/>
            <a:t>Điều</a:t>
          </a:r>
          <a:r>
            <a:rPr lang="en-US" sz="3300" kern="1200" dirty="0" smtClean="0"/>
            <a:t> </a:t>
          </a:r>
          <a:r>
            <a:rPr lang="en-US" sz="3300" kern="1200" dirty="0" err="1" smtClean="0"/>
            <a:t>chỉnh</a:t>
          </a:r>
          <a:r>
            <a:rPr lang="en-US" sz="3300" kern="1200" dirty="0" smtClean="0"/>
            <a:t> </a:t>
          </a:r>
          <a:r>
            <a:rPr lang="en-US" sz="3300" kern="1200" dirty="0" err="1" smtClean="0"/>
            <a:t>cảm</a:t>
          </a:r>
          <a:r>
            <a:rPr lang="en-US" sz="3300" kern="1200" dirty="0" smtClean="0"/>
            <a:t> </a:t>
          </a:r>
          <a:r>
            <a:rPr lang="en-US" sz="3300" kern="1200" dirty="0" err="1" smtClean="0"/>
            <a:t>xúc</a:t>
          </a:r>
          <a:endParaRPr lang="en-US" sz="3300" kern="1200" dirty="0"/>
        </a:p>
      </dsp:txBody>
      <dsp:txXfrm>
        <a:off x="39278" y="2144819"/>
        <a:ext cx="10437044" cy="72605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30.wma>
</file>

<file path=ppt/media/media31.wma>
</file>

<file path=ppt/media/media32.wma>
</file>

<file path=ppt/media/media33.wma>
</file>

<file path=ppt/media/media34.wma>
</file>

<file path=ppt/media/media35.wma>
</file>

<file path=ppt/media/media36.wma>
</file>

<file path=ppt/media/media37.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4E1688-4D83-4C74-B90C-58DF0BA993FA}" type="datetimeFigureOut">
              <a:rPr lang="en-US" smtClean="0"/>
              <a:t>10/19/2020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A4B2DA-C35B-48DB-A168-92662763D543}" type="slidenum">
              <a:rPr lang="en-US" smtClean="0"/>
              <a:t>‹#›</a:t>
            </a:fld>
            <a:endParaRPr lang="en-US"/>
          </a:p>
        </p:txBody>
      </p:sp>
    </p:spTree>
    <p:extLst>
      <p:ext uri="{BB962C8B-B14F-4D97-AF65-F5344CB8AC3E}">
        <p14:creationId xmlns:p14="http://schemas.microsoft.com/office/powerpoint/2010/main" val="201174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A4B2DA-C35B-48DB-A168-92662763D543}" type="slidenum">
              <a:rPr lang="en-US" smtClean="0"/>
              <a:t>2</a:t>
            </a:fld>
            <a:endParaRPr lang="en-US"/>
          </a:p>
        </p:txBody>
      </p:sp>
    </p:spTree>
    <p:extLst>
      <p:ext uri="{BB962C8B-B14F-4D97-AF65-F5344CB8AC3E}">
        <p14:creationId xmlns:p14="http://schemas.microsoft.com/office/powerpoint/2010/main" val="2841817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A4B2DA-C35B-48DB-A168-92662763D543}" type="slidenum">
              <a:rPr lang="en-US" smtClean="0"/>
              <a:t>24</a:t>
            </a:fld>
            <a:endParaRPr lang="en-US"/>
          </a:p>
        </p:txBody>
      </p:sp>
    </p:spTree>
    <p:extLst>
      <p:ext uri="{BB962C8B-B14F-4D97-AF65-F5344CB8AC3E}">
        <p14:creationId xmlns:p14="http://schemas.microsoft.com/office/powerpoint/2010/main" val="2353636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2BBD73AF-71AD-496A-A6DD-562966A8D85E}" type="datetime1">
              <a:rPr lang="vi-VN" smtClean="0"/>
              <a:t>19/10/2020</a:t>
            </a:fld>
            <a:endParaRPr lang="en-US" dirty="0"/>
          </a:p>
        </p:txBody>
      </p:sp>
      <p:sp>
        <p:nvSpPr>
          <p:cNvPr id="5" name="Footer Placeholder 4"/>
          <p:cNvSpPr>
            <a:spLocks noGrp="1"/>
          </p:cNvSpPr>
          <p:nvPr>
            <p:ph type="ftr" sz="quarter" idx="11"/>
          </p:nvPr>
        </p:nvSpPr>
        <p:spPr/>
        <p:txBody>
          <a:bodyPr/>
          <a:lstStyle>
            <a:lvl1pPr>
              <a:defRPr sz="1600">
                <a:solidFill>
                  <a:srgbClr val="FF0000"/>
                </a:solidFill>
              </a:defRPr>
            </a:lvl1pPr>
          </a:lstStyle>
          <a:p>
            <a:r>
              <a:rPr lang="en-US" dirty="0" err="1" smtClean="0"/>
              <a:t>HelpfulTrang</a:t>
            </a:r>
            <a:endParaRPr lang="en-US" dirty="0"/>
          </a:p>
        </p:txBody>
      </p:sp>
      <p:sp>
        <p:nvSpPr>
          <p:cNvPr id="6" name="Slide Number Placeholder 5"/>
          <p:cNvSpPr>
            <a:spLocks noGrp="1"/>
          </p:cNvSpPr>
          <p:nvPr>
            <p:ph type="sldNum" sz="quarter" idx="12"/>
          </p:nvPr>
        </p:nvSpPr>
        <p:spPr/>
        <p:txBody>
          <a:bodyPr/>
          <a:lstStyle>
            <a:lvl1pPr>
              <a:defRPr/>
            </a:lvl1pPr>
          </a:lstStyle>
          <a:p>
            <a:fld id="{59116472-96E2-42DC-B850-45655546F845}" type="slidenum">
              <a:rPr lang="en-US" smtClean="0"/>
              <a:pPr/>
              <a:t>‹#›</a:t>
            </a:fld>
            <a:endParaRPr lang="en-US" dirty="0"/>
          </a:p>
        </p:txBody>
      </p:sp>
    </p:spTree>
    <p:extLst>
      <p:ext uri="{BB962C8B-B14F-4D97-AF65-F5344CB8AC3E}">
        <p14:creationId xmlns:p14="http://schemas.microsoft.com/office/powerpoint/2010/main" val="47914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19394DE-7C45-4935-8889-5977BF4EB9E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157271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2386C4-8EB1-4853-ACF3-0EBFDAA24C96}"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342664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1716169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8A4A6B-76E8-4250-BB26-BC2405DDBDAC}"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4074585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ED9413D-EE50-4FE8-B902-C68BACBFC15F}" type="datetime1">
              <a:rPr lang="vi-VN" smtClean="0"/>
              <a:t>19/10/2020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59014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3339A68-8FF5-4460-8568-9DE4FC944130}" type="datetime1">
              <a:rPr lang="vi-VN" smtClean="0"/>
              <a:t>19/10/2020</a:t>
            </a:fld>
            <a:endParaRPr lang="en-US"/>
          </a:p>
        </p:txBody>
      </p:sp>
      <p:sp>
        <p:nvSpPr>
          <p:cNvPr id="8" name="Footer Placeholder 7"/>
          <p:cNvSpPr>
            <a:spLocks noGrp="1"/>
          </p:cNvSpPr>
          <p:nvPr>
            <p:ph type="ftr" sz="quarter" idx="11"/>
          </p:nvPr>
        </p:nvSpPr>
        <p:spPr/>
        <p:txBody>
          <a:bodyPr/>
          <a:lstStyle/>
          <a:p>
            <a:r>
              <a:rPr lang="en-US" smtClean="0"/>
              <a:t>HelpfulTrang</a:t>
            </a:r>
            <a:endParaRPr lang="en-US"/>
          </a:p>
        </p:txBody>
      </p:sp>
      <p:sp>
        <p:nvSpPr>
          <p:cNvPr id="9" name="Slide Number Placeholder 8"/>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40885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4A797C-0ADE-4691-8070-C729755DE83C}" type="datetime1">
              <a:rPr lang="vi-VN" smtClean="0"/>
              <a:t>19/10/2020</a:t>
            </a:fld>
            <a:endParaRPr lang="en-US"/>
          </a:p>
        </p:txBody>
      </p:sp>
      <p:sp>
        <p:nvSpPr>
          <p:cNvPr id="4" name="Footer Placeholder 3"/>
          <p:cNvSpPr>
            <a:spLocks noGrp="1"/>
          </p:cNvSpPr>
          <p:nvPr>
            <p:ph type="ftr" sz="quarter" idx="11"/>
          </p:nvPr>
        </p:nvSpPr>
        <p:spPr/>
        <p:txBody>
          <a:bodyPr/>
          <a:lstStyle/>
          <a:p>
            <a:r>
              <a:rPr lang="en-US" smtClean="0"/>
              <a:t>HelpfulTrang</a:t>
            </a:r>
            <a:endParaRPr lang="en-US"/>
          </a:p>
        </p:txBody>
      </p:sp>
      <p:sp>
        <p:nvSpPr>
          <p:cNvPr id="5" name="Slide Number Placeholder 4"/>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67940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B3F6D-005F-4A59-BC7B-EAE773165183}" type="datetime1">
              <a:rPr lang="vi-VN" smtClean="0"/>
              <a:t>19/10/2020</a:t>
            </a:fld>
            <a:endParaRPr lang="en-US"/>
          </a:p>
        </p:txBody>
      </p:sp>
      <p:sp>
        <p:nvSpPr>
          <p:cNvPr id="3" name="Footer Placeholder 2"/>
          <p:cNvSpPr>
            <a:spLocks noGrp="1"/>
          </p:cNvSpPr>
          <p:nvPr>
            <p:ph type="ftr" sz="quarter" idx="11"/>
          </p:nvPr>
        </p:nvSpPr>
        <p:spPr/>
        <p:txBody>
          <a:bodyPr/>
          <a:lstStyle/>
          <a:p>
            <a:r>
              <a:rPr lang="en-US" smtClean="0"/>
              <a:t>HelpfulTrang</a:t>
            </a:r>
            <a:endParaRPr lang="en-US"/>
          </a:p>
        </p:txBody>
      </p:sp>
      <p:sp>
        <p:nvSpPr>
          <p:cNvPr id="4" name="Slide Number Placeholder 3"/>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4079856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158612-CB00-456D-87DB-8ABDDF941CFD}" type="datetime1">
              <a:rPr lang="vi-VN" smtClean="0"/>
              <a:t>19/10/2020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2848741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A40E4F-0A16-4C81-A147-69A33A487481}" type="datetime1">
              <a:rPr lang="vi-VN" smtClean="0"/>
              <a:t>19/10/2020</a:t>
            </a:fld>
            <a:endParaRPr lang="en-US"/>
          </a:p>
        </p:txBody>
      </p:sp>
      <p:sp>
        <p:nvSpPr>
          <p:cNvPr id="6" name="Footer Placeholder 5"/>
          <p:cNvSpPr>
            <a:spLocks noGrp="1"/>
          </p:cNvSpPr>
          <p:nvPr>
            <p:ph type="ftr" sz="quarter" idx="11"/>
          </p:nvPr>
        </p:nvSpPr>
        <p:spPr/>
        <p:txBody>
          <a:bodyPr/>
          <a:lstStyle/>
          <a:p>
            <a:r>
              <a:rPr lang="en-US" smtClean="0"/>
              <a:t>HelpfulTrang</a:t>
            </a:r>
            <a:endParaRPr lang="en-US"/>
          </a:p>
        </p:txBody>
      </p:sp>
      <p:sp>
        <p:nvSpPr>
          <p:cNvPr id="7" name="Slide Number Placeholder 6"/>
          <p:cNvSpPr>
            <a:spLocks noGrp="1"/>
          </p:cNvSpPr>
          <p:nvPr>
            <p:ph type="sldNum" sz="quarter" idx="12"/>
          </p:nvPr>
        </p:nvSpPr>
        <p:spPr/>
        <p:txBody>
          <a:bodyPr/>
          <a:lstStyle/>
          <a:p>
            <a:fld id="{04A6040E-EDE4-411A-85E4-33C929BC7485}" type="slidenum">
              <a:rPr lang="en-US" smtClean="0"/>
              <a:t>‹#›</a:t>
            </a:fld>
            <a:endParaRPr lang="en-US"/>
          </a:p>
        </p:txBody>
      </p:sp>
    </p:spTree>
    <p:extLst>
      <p:ext uri="{BB962C8B-B14F-4D97-AF65-F5344CB8AC3E}">
        <p14:creationId xmlns:p14="http://schemas.microsoft.com/office/powerpoint/2010/main" val="3767340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FF123-DAA7-47D4-BD4A-A081BA8FED04}" type="datetime1">
              <a:rPr lang="vi-VN" smtClean="0"/>
              <a:t>19/10/2020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HelpfulTrang</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A6040E-EDE4-411A-85E4-33C929BC7485}" type="slidenum">
              <a:rPr lang="en-US" smtClean="0"/>
              <a:t>‹#›</a:t>
            </a:fld>
            <a:endParaRPr lang="en-US"/>
          </a:p>
        </p:txBody>
      </p:sp>
    </p:spTree>
    <p:extLst>
      <p:ext uri="{BB962C8B-B14F-4D97-AF65-F5344CB8AC3E}">
        <p14:creationId xmlns:p14="http://schemas.microsoft.com/office/powerpoint/2010/main" val="25934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ma"/><Relationship Id="rId1" Type="http://schemas.microsoft.com/office/2007/relationships/media" Target="../media/media20.wm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wma"/><Relationship Id="rId1" Type="http://schemas.microsoft.com/office/2007/relationships/media" Target="../media/media21.wm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3.wma"/><Relationship Id="rId7" Type="http://schemas.openxmlformats.org/officeDocument/2006/relationships/slideLayout" Target="../slideLayouts/slideLayout2.xml"/><Relationship Id="rId2" Type="http://schemas.openxmlformats.org/officeDocument/2006/relationships/audio" Target="../media/media22.wma"/><Relationship Id="rId1" Type="http://schemas.microsoft.com/office/2007/relationships/media" Target="../media/media22.wma"/><Relationship Id="rId6" Type="http://schemas.openxmlformats.org/officeDocument/2006/relationships/audio" Target="../media/media24.wma"/><Relationship Id="rId5" Type="http://schemas.microsoft.com/office/2007/relationships/media" Target="../media/media24.wma"/><Relationship Id="rId4" Type="http://schemas.openxmlformats.org/officeDocument/2006/relationships/audio" Target="../media/media23.wma"/></Relationships>
</file>

<file path=ppt/slides/_rels/slide17.xml.rels><?xml version="1.0" encoding="UTF-8" standalone="yes"?>
<Relationships xmlns="http://schemas.openxmlformats.org/package/2006/relationships"><Relationship Id="rId3" Type="http://schemas.microsoft.com/office/2007/relationships/media" Target="../media/media26.wma"/><Relationship Id="rId2" Type="http://schemas.openxmlformats.org/officeDocument/2006/relationships/audio" Target="../media/media25.wma"/><Relationship Id="rId1" Type="http://schemas.microsoft.com/office/2007/relationships/media" Target="../media/media25.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6.wma"/></Relationships>
</file>

<file path=ppt/slides/_rels/slide18.xml.rels><?xml version="1.0" encoding="UTF-8" standalone="yes"?>
<Relationships xmlns="http://schemas.openxmlformats.org/package/2006/relationships"><Relationship Id="rId3" Type="http://schemas.microsoft.com/office/2007/relationships/media" Target="../media/media28.wma"/><Relationship Id="rId2" Type="http://schemas.openxmlformats.org/officeDocument/2006/relationships/audio" Target="../media/media27.wma"/><Relationship Id="rId1" Type="http://schemas.microsoft.com/office/2007/relationships/media" Target="../media/media27.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8.wma"/></Relationships>
</file>

<file path=ppt/slides/_rels/slide19.xml.rels><?xml version="1.0" encoding="UTF-8" standalone="yes"?>
<Relationships xmlns="http://schemas.openxmlformats.org/package/2006/relationships"><Relationship Id="rId3" Type="http://schemas.microsoft.com/office/2007/relationships/media" Target="../media/media30.wma"/><Relationship Id="rId2" Type="http://schemas.openxmlformats.org/officeDocument/2006/relationships/audio" Target="../media/media29.wma"/><Relationship Id="rId1" Type="http://schemas.microsoft.com/office/2007/relationships/media" Target="../media/media29.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0.wma"/></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wma"/><Relationship Id="rId1" Type="http://schemas.microsoft.com/office/2007/relationships/media" Target="../media/media31.wm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microsoft.com/office/2007/relationships/media" Target="../media/media33.wma"/><Relationship Id="rId2" Type="http://schemas.openxmlformats.org/officeDocument/2006/relationships/audio" Target="../media/media32.wma"/><Relationship Id="rId1" Type="http://schemas.microsoft.com/office/2007/relationships/media" Target="../media/media32.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3.wma"/></Relationships>
</file>

<file path=ppt/slides/_rels/slide22.xml.rels><?xml version="1.0" encoding="UTF-8" standalone="yes"?>
<Relationships xmlns="http://schemas.openxmlformats.org/package/2006/relationships"><Relationship Id="rId3" Type="http://schemas.microsoft.com/office/2007/relationships/media" Target="../media/media35.wma"/><Relationship Id="rId2" Type="http://schemas.openxmlformats.org/officeDocument/2006/relationships/audio" Target="../media/media34.wma"/><Relationship Id="rId1" Type="http://schemas.microsoft.com/office/2007/relationships/media" Target="../media/media34.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35.wm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wma"/><Relationship Id="rId1" Type="http://schemas.microsoft.com/office/2007/relationships/media" Target="../media/media36.wma"/><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wma"/><Relationship Id="rId1" Type="http://schemas.microsoft.com/office/2007/relationships/media" Target="../media/media37.wm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5.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wma"/><Relationship Id="rId7" Type="http://schemas.openxmlformats.org/officeDocument/2006/relationships/slideLayout" Target="../slideLayouts/slideLayout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audio" Target="../media/media3.wma"/><Relationship Id="rId5" Type="http://schemas.microsoft.com/office/2007/relationships/media" Target="../media/media3.wma"/><Relationship Id="rId4" Type="http://schemas.openxmlformats.org/officeDocument/2006/relationships/audio" Target="../media/media2.wm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microsoft.com/office/2007/relationships/media" Target="../media/media6.wma"/><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6.wma"/></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8.wma"/><Relationship Id="rId7"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6" Type="http://schemas.openxmlformats.org/officeDocument/2006/relationships/audio" Target="../media/media9.wma"/><Relationship Id="rId5" Type="http://schemas.microsoft.com/office/2007/relationships/media" Target="../media/media9.wma"/><Relationship Id="rId4" Type="http://schemas.openxmlformats.org/officeDocument/2006/relationships/audio" Target="../media/media8.wma"/></Relationships>
</file>

<file path=ppt/slides/_rels/slide7.xml.rels><?xml version="1.0" encoding="UTF-8" standalone="yes"?>
<Relationships xmlns="http://schemas.openxmlformats.org/package/2006/relationships"><Relationship Id="rId8" Type="http://schemas.openxmlformats.org/officeDocument/2006/relationships/audio" Target="../media/media13.wma"/><Relationship Id="rId3" Type="http://schemas.microsoft.com/office/2007/relationships/media" Target="../media/media11.wma"/><Relationship Id="rId7" Type="http://schemas.microsoft.com/office/2007/relationships/media" Target="../media/media13.wma"/><Relationship Id="rId2" Type="http://schemas.openxmlformats.org/officeDocument/2006/relationships/audio" Target="../media/media10.wma"/><Relationship Id="rId1" Type="http://schemas.microsoft.com/office/2007/relationships/media" Target="../media/media10.wma"/><Relationship Id="rId6" Type="http://schemas.openxmlformats.org/officeDocument/2006/relationships/audio" Target="../media/media12.wma"/><Relationship Id="rId5" Type="http://schemas.microsoft.com/office/2007/relationships/media" Target="../media/media12.wma"/><Relationship Id="rId10" Type="http://schemas.openxmlformats.org/officeDocument/2006/relationships/image" Target="../media/image3.png"/><Relationship Id="rId4" Type="http://schemas.openxmlformats.org/officeDocument/2006/relationships/audio" Target="../media/media11.wma"/><Relationship Id="rId9"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audio" Target="../media/media17.wma"/><Relationship Id="rId3" Type="http://schemas.microsoft.com/office/2007/relationships/media" Target="../media/media15.wma"/><Relationship Id="rId7" Type="http://schemas.microsoft.com/office/2007/relationships/media" Target="../media/media17.wma"/><Relationship Id="rId2" Type="http://schemas.openxmlformats.org/officeDocument/2006/relationships/audio" Target="../media/media14.wma"/><Relationship Id="rId1" Type="http://schemas.microsoft.com/office/2007/relationships/media" Target="../media/media14.wma"/><Relationship Id="rId6" Type="http://schemas.openxmlformats.org/officeDocument/2006/relationships/audio" Target="../media/media16.wma"/><Relationship Id="rId5" Type="http://schemas.microsoft.com/office/2007/relationships/media" Target="../media/media16.wma"/><Relationship Id="rId10" Type="http://schemas.openxmlformats.org/officeDocument/2006/relationships/image" Target="../media/image3.png"/><Relationship Id="rId4" Type="http://schemas.openxmlformats.org/officeDocument/2006/relationships/audio" Target="../media/media15.wma"/><Relationship Id="rId9"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19.wma"/><Relationship Id="rId2" Type="http://schemas.openxmlformats.org/officeDocument/2006/relationships/audio" Target="../media/media18.wma"/><Relationship Id="rId1" Type="http://schemas.microsoft.com/office/2007/relationships/media" Target="../media/media18.wma"/><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19.wm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48178"/>
          </a:xfrm>
          <a:prstGeom prst="rect">
            <a:avLst/>
          </a:prstGeom>
        </p:spPr>
      </p:pic>
    </p:spTree>
    <p:extLst>
      <p:ext uri="{BB962C8B-B14F-4D97-AF65-F5344CB8AC3E}">
        <p14:creationId xmlns:p14="http://schemas.microsoft.com/office/powerpoint/2010/main" val="22134050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5878"/>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201004"/>
            <a:ext cx="10515600" cy="5254387"/>
          </a:xfrm>
        </p:spPr>
        <p:txBody>
          <a:bodyPr>
            <a:normAutofit/>
          </a:bodyPr>
          <a:lstStyle/>
          <a:p>
            <a:pPr marL="0" indent="0">
              <a:buNone/>
            </a:pPr>
            <a:r>
              <a:rPr lang="en-US" b="1" dirty="0" err="1" smtClean="0"/>
              <a:t>Câu</a:t>
            </a:r>
            <a:r>
              <a:rPr lang="en-US" b="1" dirty="0" smtClean="0"/>
              <a:t> </a:t>
            </a:r>
            <a:r>
              <a:rPr lang="en-US" b="1" dirty="0" err="1" smtClean="0"/>
              <a:t>mở</a:t>
            </a:r>
            <a:r>
              <a:rPr lang="en-US" b="1" dirty="0" smtClean="0"/>
              <a:t> </a:t>
            </a:r>
            <a:r>
              <a:rPr lang="en-US" b="1" dirty="0" err="1" smtClean="0"/>
              <a:t>đầu</a:t>
            </a:r>
            <a:r>
              <a:rPr lang="en-US" b="1" dirty="0" smtClean="0"/>
              <a:t>:</a:t>
            </a:r>
            <a:r>
              <a:rPr lang="en-US" dirty="0" smtClean="0"/>
              <a:t/>
            </a:r>
            <a:br>
              <a:rPr lang="en-US" dirty="0" smtClean="0"/>
            </a:br>
            <a:endParaRPr lang="en-US" dirty="0" smtClean="0"/>
          </a:p>
          <a:p>
            <a:pPr marL="0" indent="0">
              <a:buNone/>
            </a:pPr>
            <a:r>
              <a:rPr lang="en-US" dirty="0" smtClean="0"/>
              <a:t>I took Java </a:t>
            </a:r>
            <a:r>
              <a:rPr lang="en-US" dirty="0" err="1" smtClean="0"/>
              <a:t>Bootcamp</a:t>
            </a:r>
            <a:r>
              <a:rPr lang="en-US" dirty="0" smtClean="0"/>
              <a:t> 2020 at CODEGYM. The course lasts 6 months.</a:t>
            </a:r>
          </a:p>
          <a:p>
            <a:pPr marL="0" indent="0">
              <a:buNone/>
            </a:pPr>
            <a:r>
              <a:rPr lang="en-US" dirty="0" err="1" smtClean="0"/>
              <a:t>Tôi</a:t>
            </a:r>
            <a:r>
              <a:rPr lang="en-US" dirty="0" smtClean="0"/>
              <a:t> </a:t>
            </a:r>
            <a:r>
              <a:rPr lang="en-US" dirty="0" err="1" smtClean="0"/>
              <a:t>đã</a:t>
            </a:r>
            <a:r>
              <a:rPr lang="en-US" dirty="0" smtClean="0"/>
              <a:t> </a:t>
            </a:r>
            <a:r>
              <a:rPr lang="en-US" dirty="0" err="1" smtClean="0"/>
              <a:t>học</a:t>
            </a:r>
            <a:r>
              <a:rPr lang="en-US" dirty="0" smtClean="0"/>
              <a:t> </a:t>
            </a:r>
            <a:r>
              <a:rPr lang="en-US" dirty="0" err="1" smtClean="0"/>
              <a:t>khóa</a:t>
            </a:r>
            <a:r>
              <a:rPr lang="en-US" dirty="0" smtClean="0"/>
              <a:t> Java </a:t>
            </a:r>
            <a:r>
              <a:rPr lang="en-US" dirty="0" err="1" smtClean="0"/>
              <a:t>Bootcamp</a:t>
            </a:r>
            <a:r>
              <a:rPr lang="en-US" dirty="0" smtClean="0"/>
              <a:t> 2020 </a:t>
            </a:r>
            <a:r>
              <a:rPr lang="en-US" dirty="0" err="1" smtClean="0"/>
              <a:t>tại</a:t>
            </a:r>
            <a:r>
              <a:rPr lang="en-US" dirty="0" smtClean="0"/>
              <a:t> CODEGYM. </a:t>
            </a:r>
            <a:r>
              <a:rPr lang="en-US" dirty="0" err="1" smtClean="0"/>
              <a:t>Khóa</a:t>
            </a:r>
            <a:r>
              <a:rPr lang="en-US" dirty="0" smtClean="0"/>
              <a:t> </a:t>
            </a:r>
            <a:r>
              <a:rPr lang="en-US" dirty="0" err="1" smtClean="0"/>
              <a:t>học</a:t>
            </a:r>
            <a:r>
              <a:rPr lang="en-US" dirty="0" smtClean="0"/>
              <a:t> </a:t>
            </a:r>
            <a:r>
              <a:rPr lang="en-US" dirty="0" err="1" smtClean="0"/>
              <a:t>kéo</a:t>
            </a:r>
            <a:r>
              <a:rPr lang="en-US" dirty="0" smtClean="0"/>
              <a:t> </a:t>
            </a:r>
            <a:r>
              <a:rPr lang="en-US" dirty="0" err="1" smtClean="0"/>
              <a:t>dài</a:t>
            </a:r>
            <a:r>
              <a:rPr lang="en-US" dirty="0" smtClean="0"/>
              <a:t> 6 </a:t>
            </a:r>
            <a:r>
              <a:rPr lang="en-US" dirty="0" err="1" smtClean="0"/>
              <a:t>tháng</a:t>
            </a:r>
            <a:r>
              <a:rPr lang="en-US" dirty="0" smtClean="0"/>
              <a:t>.</a:t>
            </a:r>
          </a:p>
          <a:p>
            <a:pPr marL="0" indent="0">
              <a:buNone/>
            </a:pPr>
            <a:endParaRPr lang="en-US" dirty="0"/>
          </a:p>
          <a:p>
            <a:pPr marL="0" indent="0">
              <a:buNone/>
            </a:pPr>
            <a:r>
              <a:rPr lang="en-US" dirty="0" smtClean="0"/>
              <a:t>I have learnt a lot after the course.</a:t>
            </a:r>
          </a:p>
          <a:p>
            <a:pPr marL="0" indent="0">
              <a:buNone/>
            </a:pPr>
            <a:r>
              <a:rPr lang="en-US" dirty="0" err="1" smtClean="0"/>
              <a:t>Tôi</a:t>
            </a:r>
            <a:r>
              <a:rPr lang="en-US" dirty="0" smtClean="0"/>
              <a:t> </a:t>
            </a:r>
            <a:r>
              <a:rPr lang="en-US" dirty="0" err="1" smtClean="0"/>
              <a:t>đã</a:t>
            </a:r>
            <a:r>
              <a:rPr lang="en-US" dirty="0" smtClean="0"/>
              <a:t> </a:t>
            </a:r>
            <a:r>
              <a:rPr lang="en-US" dirty="0" err="1" smtClean="0"/>
              <a:t>học</a:t>
            </a:r>
            <a:r>
              <a:rPr lang="en-US" dirty="0" smtClean="0"/>
              <a:t> </a:t>
            </a:r>
            <a:r>
              <a:rPr lang="en-US" dirty="0" err="1" smtClean="0"/>
              <a:t>được</a:t>
            </a:r>
            <a:r>
              <a:rPr lang="en-US" dirty="0" smtClean="0"/>
              <a:t> </a:t>
            </a:r>
            <a:r>
              <a:rPr lang="en-US" dirty="0" err="1" smtClean="0"/>
              <a:t>rất</a:t>
            </a:r>
            <a:r>
              <a:rPr lang="en-US" dirty="0" smtClean="0"/>
              <a:t> </a:t>
            </a:r>
            <a:r>
              <a:rPr lang="en-US" dirty="0" err="1" smtClean="0"/>
              <a:t>nhiều</a:t>
            </a:r>
            <a:r>
              <a:rPr lang="en-US" dirty="0" smtClean="0"/>
              <a:t> </a:t>
            </a:r>
            <a:r>
              <a:rPr lang="en-US" dirty="0" err="1" smtClean="0"/>
              <a:t>sau</a:t>
            </a:r>
            <a:r>
              <a:rPr lang="en-US" dirty="0" smtClean="0"/>
              <a:t> </a:t>
            </a:r>
            <a:r>
              <a:rPr lang="en-US" dirty="0" err="1" smtClean="0"/>
              <a:t>khóa</a:t>
            </a:r>
            <a:r>
              <a:rPr lang="en-US" dirty="0" smtClean="0"/>
              <a:t> </a:t>
            </a:r>
            <a:r>
              <a:rPr lang="en-US" dirty="0" err="1" smtClean="0"/>
              <a:t>học</a:t>
            </a:r>
            <a:r>
              <a:rPr lang="en-US" dirty="0" smtClean="0"/>
              <a:t>.</a:t>
            </a:r>
          </a:p>
          <a:p>
            <a:pPr marL="0" indent="0">
              <a:buNone/>
            </a:pPr>
            <a:endParaRPr lang="en-US" dirty="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10</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47296" y="3984009"/>
            <a:ext cx="609600" cy="609600"/>
          </a:xfrm>
          <a:prstGeom prst="rect">
            <a:avLst/>
          </a:prstGeom>
        </p:spPr>
      </p:pic>
    </p:spTree>
    <p:extLst>
      <p:ext uri="{BB962C8B-B14F-4D97-AF65-F5344CB8AC3E}">
        <p14:creationId xmlns:p14="http://schemas.microsoft.com/office/powerpoint/2010/main" val="22298022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17"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487606"/>
            <a:ext cx="10515600" cy="4689357"/>
          </a:xfrm>
        </p:spPr>
        <p:txBody>
          <a:bodyPr>
            <a:normAutofit fontScale="92500" lnSpcReduction="10000"/>
          </a:bodyPr>
          <a:lstStyle/>
          <a:p>
            <a:pPr marL="0" indent="0">
              <a:buNone/>
            </a:pPr>
            <a:r>
              <a:rPr lang="en-US" b="1" dirty="0" err="1"/>
              <a:t>Những</a:t>
            </a:r>
            <a:r>
              <a:rPr lang="en-US" b="1" dirty="0"/>
              <a:t> </a:t>
            </a:r>
            <a:r>
              <a:rPr lang="en-US" b="1" dirty="0" err="1"/>
              <a:t>cụm</a:t>
            </a:r>
            <a:r>
              <a:rPr lang="en-US" b="1" dirty="0"/>
              <a:t> </a:t>
            </a:r>
            <a:r>
              <a:rPr lang="en-US" b="1" dirty="0" err="1"/>
              <a:t>từ</a:t>
            </a:r>
            <a:r>
              <a:rPr lang="en-US" b="1" dirty="0"/>
              <a:t> </a:t>
            </a:r>
            <a:r>
              <a:rPr lang="en-US" b="1" dirty="0" err="1"/>
              <a:t>đi</a:t>
            </a:r>
            <a:r>
              <a:rPr lang="en-US" b="1" dirty="0"/>
              <a:t> </a:t>
            </a:r>
            <a:r>
              <a:rPr lang="en-US" b="1" dirty="0" err="1"/>
              <a:t>cùng</a:t>
            </a:r>
            <a:r>
              <a:rPr lang="en-US" b="1" dirty="0"/>
              <a:t>:</a:t>
            </a:r>
          </a:p>
          <a:p>
            <a:r>
              <a:rPr lang="en-US" dirty="0"/>
              <a:t>I am good at + V-</a:t>
            </a:r>
            <a:r>
              <a:rPr lang="en-US" dirty="0" err="1"/>
              <a:t>ing</a:t>
            </a:r>
            <a:r>
              <a:rPr lang="en-US" dirty="0"/>
              <a:t> /N : </a:t>
            </a:r>
            <a:r>
              <a:rPr lang="en-US" dirty="0" err="1"/>
              <a:t>tôi</a:t>
            </a:r>
            <a:r>
              <a:rPr lang="en-US" dirty="0"/>
              <a:t> </a:t>
            </a:r>
            <a:r>
              <a:rPr lang="en-US" dirty="0" err="1"/>
              <a:t>giỏi</a:t>
            </a:r>
            <a:r>
              <a:rPr lang="en-US" dirty="0"/>
              <a:t> </a:t>
            </a:r>
            <a:r>
              <a:rPr lang="en-US" dirty="0" err="1"/>
              <a:t>về</a:t>
            </a:r>
            <a:r>
              <a:rPr lang="en-US" dirty="0"/>
              <a:t>……</a:t>
            </a:r>
          </a:p>
          <a:p>
            <a:r>
              <a:rPr lang="en-US" dirty="0"/>
              <a:t>I am pretty good at + V-</a:t>
            </a:r>
            <a:r>
              <a:rPr lang="en-US" dirty="0" err="1"/>
              <a:t>ing</a:t>
            </a:r>
            <a:r>
              <a:rPr lang="en-US" dirty="0"/>
              <a:t> /N : </a:t>
            </a:r>
            <a:r>
              <a:rPr lang="en-US" dirty="0" err="1"/>
              <a:t>tôi</a:t>
            </a:r>
            <a:r>
              <a:rPr lang="en-US" dirty="0"/>
              <a:t> </a:t>
            </a:r>
            <a:r>
              <a:rPr lang="en-US" dirty="0" err="1"/>
              <a:t>khá</a:t>
            </a:r>
            <a:r>
              <a:rPr lang="en-US" dirty="0"/>
              <a:t> </a:t>
            </a:r>
            <a:r>
              <a:rPr lang="en-US" dirty="0" err="1"/>
              <a:t>giỏi</a:t>
            </a:r>
            <a:r>
              <a:rPr lang="en-US" dirty="0"/>
              <a:t> </a:t>
            </a:r>
            <a:r>
              <a:rPr lang="en-US" dirty="0" err="1"/>
              <a:t>về</a:t>
            </a:r>
            <a:r>
              <a:rPr lang="en-US" dirty="0"/>
              <a:t>……</a:t>
            </a:r>
          </a:p>
          <a:p>
            <a:r>
              <a:rPr lang="en-US" dirty="0"/>
              <a:t>I can / I am able to + Vo : </a:t>
            </a:r>
            <a:r>
              <a:rPr lang="en-US" dirty="0" err="1"/>
              <a:t>tôi</a:t>
            </a:r>
            <a:r>
              <a:rPr lang="en-US" dirty="0"/>
              <a:t> </a:t>
            </a:r>
            <a:r>
              <a:rPr lang="en-US" dirty="0" err="1"/>
              <a:t>có</a:t>
            </a:r>
            <a:r>
              <a:rPr lang="en-US" dirty="0"/>
              <a:t> </a:t>
            </a:r>
            <a:r>
              <a:rPr lang="en-US" dirty="0" err="1"/>
              <a:t>thể</a:t>
            </a:r>
            <a:endParaRPr lang="en-US" dirty="0"/>
          </a:p>
          <a:p>
            <a:r>
              <a:rPr lang="en-US" dirty="0"/>
              <a:t>I have skills in/at = I am skillful at + V-</a:t>
            </a:r>
            <a:r>
              <a:rPr lang="en-US" dirty="0" err="1"/>
              <a:t>ing</a:t>
            </a:r>
            <a:r>
              <a:rPr lang="en-US" dirty="0"/>
              <a:t>/N: </a:t>
            </a:r>
            <a:r>
              <a:rPr lang="en-US" dirty="0" err="1"/>
              <a:t>tôi</a:t>
            </a:r>
            <a:r>
              <a:rPr lang="en-US" dirty="0"/>
              <a:t> </a:t>
            </a:r>
            <a:r>
              <a:rPr lang="en-US" dirty="0" err="1"/>
              <a:t>có</a:t>
            </a:r>
            <a:r>
              <a:rPr lang="en-US" dirty="0"/>
              <a:t> </a:t>
            </a:r>
            <a:r>
              <a:rPr lang="en-US" dirty="0" err="1"/>
              <a:t>khả</a:t>
            </a:r>
            <a:r>
              <a:rPr lang="en-US" dirty="0"/>
              <a:t> </a:t>
            </a:r>
            <a:r>
              <a:rPr lang="en-US" dirty="0" err="1"/>
              <a:t>năng</a:t>
            </a:r>
            <a:r>
              <a:rPr lang="en-US" dirty="0"/>
              <a:t>….</a:t>
            </a:r>
          </a:p>
          <a:p>
            <a:r>
              <a:rPr lang="en-US" dirty="0"/>
              <a:t>Besides : </a:t>
            </a:r>
            <a:r>
              <a:rPr lang="en-US" dirty="0" err="1"/>
              <a:t>bên</a:t>
            </a:r>
            <a:r>
              <a:rPr lang="en-US" dirty="0"/>
              <a:t> </a:t>
            </a:r>
            <a:r>
              <a:rPr lang="en-US" dirty="0" err="1"/>
              <a:t>cạnh</a:t>
            </a:r>
            <a:r>
              <a:rPr lang="en-US" dirty="0"/>
              <a:t> </a:t>
            </a:r>
            <a:r>
              <a:rPr lang="en-US" dirty="0" err="1"/>
              <a:t>đó</a:t>
            </a:r>
            <a:endParaRPr lang="en-US" dirty="0"/>
          </a:p>
          <a:p>
            <a:r>
              <a:rPr lang="en-US" dirty="0"/>
              <a:t>Additionally: </a:t>
            </a:r>
            <a:r>
              <a:rPr lang="en-US" dirty="0" err="1"/>
              <a:t>ngoài</a:t>
            </a:r>
            <a:r>
              <a:rPr lang="en-US" dirty="0"/>
              <a:t> </a:t>
            </a:r>
            <a:r>
              <a:rPr lang="en-US" dirty="0" err="1"/>
              <a:t>ra</a:t>
            </a:r>
            <a:r>
              <a:rPr lang="en-US" dirty="0"/>
              <a:t>, </a:t>
            </a:r>
            <a:r>
              <a:rPr lang="en-US" dirty="0" err="1"/>
              <a:t>thêm</a:t>
            </a:r>
            <a:r>
              <a:rPr lang="en-US" dirty="0"/>
              <a:t> </a:t>
            </a:r>
            <a:r>
              <a:rPr lang="en-US" dirty="0" err="1"/>
              <a:t>nữa</a:t>
            </a:r>
            <a:r>
              <a:rPr lang="en-US" dirty="0"/>
              <a:t> </a:t>
            </a:r>
          </a:p>
          <a:p>
            <a:r>
              <a:rPr lang="en-US" dirty="0"/>
              <a:t>Also: </a:t>
            </a:r>
            <a:r>
              <a:rPr lang="en-US" dirty="0" err="1"/>
              <a:t>cũng</a:t>
            </a:r>
            <a:r>
              <a:rPr lang="en-US" dirty="0"/>
              <a:t> </a:t>
            </a:r>
          </a:p>
          <a:p>
            <a:r>
              <a:rPr lang="en-US" dirty="0"/>
              <a:t>One more thing I can learn after the </a:t>
            </a:r>
            <a:r>
              <a:rPr lang="en-US" dirty="0" smtClean="0"/>
              <a:t>course </a:t>
            </a:r>
            <a:r>
              <a:rPr lang="en-US" dirty="0"/>
              <a:t>is + To V/ V-</a:t>
            </a:r>
            <a:r>
              <a:rPr lang="en-US" dirty="0" err="1"/>
              <a:t>ing</a:t>
            </a:r>
            <a:r>
              <a:rPr lang="en-US" dirty="0"/>
              <a:t> </a:t>
            </a:r>
          </a:p>
          <a:p>
            <a:pPr marL="0" indent="0">
              <a:buNone/>
            </a:pPr>
            <a:r>
              <a:rPr lang="en-US" dirty="0" err="1"/>
              <a:t>Một</a:t>
            </a:r>
            <a:r>
              <a:rPr lang="en-US" dirty="0"/>
              <a:t> </a:t>
            </a:r>
            <a:r>
              <a:rPr lang="en-US" dirty="0" err="1"/>
              <a:t>điều</a:t>
            </a:r>
            <a:r>
              <a:rPr lang="en-US" dirty="0"/>
              <a:t> </a:t>
            </a:r>
            <a:r>
              <a:rPr lang="en-US" dirty="0" err="1"/>
              <a:t>nữa</a:t>
            </a:r>
            <a:r>
              <a:rPr lang="en-US" dirty="0"/>
              <a:t> </a:t>
            </a:r>
            <a:r>
              <a:rPr lang="en-US" dirty="0" err="1"/>
              <a:t>tôi</a:t>
            </a:r>
            <a:r>
              <a:rPr lang="en-US" dirty="0"/>
              <a:t> </a:t>
            </a:r>
            <a:r>
              <a:rPr lang="en-US" dirty="0" err="1"/>
              <a:t>có</a:t>
            </a:r>
            <a:r>
              <a:rPr lang="en-US" dirty="0"/>
              <a:t> </a:t>
            </a:r>
            <a:r>
              <a:rPr lang="en-US" dirty="0" err="1"/>
              <a:t>thể</a:t>
            </a:r>
            <a:r>
              <a:rPr lang="en-US" dirty="0"/>
              <a:t> </a:t>
            </a:r>
            <a:r>
              <a:rPr lang="en-US" dirty="0" err="1"/>
              <a:t>học</a:t>
            </a:r>
            <a:r>
              <a:rPr lang="en-US" dirty="0"/>
              <a:t> </a:t>
            </a:r>
            <a:r>
              <a:rPr lang="en-US" dirty="0" err="1"/>
              <a:t>được</a:t>
            </a:r>
            <a:r>
              <a:rPr lang="en-US" dirty="0"/>
              <a:t> </a:t>
            </a:r>
            <a:r>
              <a:rPr lang="en-US" dirty="0" err="1"/>
              <a:t>sau</a:t>
            </a:r>
            <a:r>
              <a:rPr lang="en-US" dirty="0"/>
              <a:t> </a:t>
            </a:r>
            <a:r>
              <a:rPr lang="en-US" dirty="0" err="1"/>
              <a:t>khóa</a:t>
            </a:r>
            <a:r>
              <a:rPr lang="en-US" dirty="0"/>
              <a:t> </a:t>
            </a:r>
            <a:r>
              <a:rPr lang="en-US" dirty="0" err="1"/>
              <a:t>học</a:t>
            </a:r>
            <a:r>
              <a:rPr lang="en-US" dirty="0"/>
              <a:t> </a:t>
            </a:r>
            <a:r>
              <a:rPr lang="en-US" dirty="0" err="1"/>
              <a:t>là</a:t>
            </a:r>
            <a:r>
              <a:rPr lang="en-US" dirty="0"/>
              <a:t> ….</a:t>
            </a: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11</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16788" y="1976106"/>
            <a:ext cx="609600" cy="609600"/>
          </a:xfrm>
          <a:prstGeom prst="rect">
            <a:avLst/>
          </a:prstGeom>
        </p:spPr>
      </p:pic>
    </p:spTree>
    <p:extLst>
      <p:ext uri="{BB962C8B-B14F-4D97-AF65-F5344CB8AC3E}">
        <p14:creationId xmlns:p14="http://schemas.microsoft.com/office/powerpoint/2010/main" val="39060723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17"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12</a:t>
            </a:fld>
            <a:endParaRPr lang="en-US"/>
          </a:p>
        </p:txBody>
      </p:sp>
      <p:pic>
        <p:nvPicPr>
          <p:cNvPr id="7" name="Picture 6"/>
          <p:cNvPicPr>
            <a:picLocks noChangeAspect="1"/>
          </p:cNvPicPr>
          <p:nvPr/>
        </p:nvPicPr>
        <p:blipFill>
          <a:blip r:embed="rId2"/>
          <a:stretch>
            <a:fillRect/>
          </a:stretch>
        </p:blipFill>
        <p:spPr>
          <a:xfrm>
            <a:off x="230320" y="365125"/>
            <a:ext cx="11731360" cy="5695951"/>
          </a:xfrm>
          <a:prstGeom prst="rect">
            <a:avLst/>
          </a:prstGeom>
        </p:spPr>
      </p:pic>
    </p:spTree>
    <p:extLst>
      <p:ext uri="{BB962C8B-B14F-4D97-AF65-F5344CB8AC3E}">
        <p14:creationId xmlns:p14="http://schemas.microsoft.com/office/powerpoint/2010/main" val="18620389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MỤC TIÊU NGHỀ NGHIỆP</a:t>
            </a:r>
            <a:endParaRPr lang="en-US" b="1" dirty="0"/>
          </a:p>
        </p:txBody>
      </p:sp>
      <p:sp>
        <p:nvSpPr>
          <p:cNvPr id="3" name="Content Placeholder 2"/>
          <p:cNvSpPr>
            <a:spLocks noGrp="1"/>
          </p:cNvSpPr>
          <p:nvPr>
            <p:ph idx="1"/>
          </p:nvPr>
        </p:nvSpPr>
        <p:spPr>
          <a:xfrm>
            <a:off x="838200" y="1690688"/>
            <a:ext cx="10515600" cy="4486275"/>
          </a:xfrm>
        </p:spPr>
        <p:txBody>
          <a:bodyPr/>
          <a:lstStyle/>
          <a:p>
            <a:pPr marL="0" indent="0">
              <a:buNone/>
            </a:pPr>
            <a:r>
              <a:rPr lang="vi-VN" dirty="0">
                <a:latin typeface="Calibri" panose="020F0502020204030204" pitchFamily="34" charset="0"/>
              </a:rPr>
              <a:t>Mục tiêu nghề nghiệp (Career Objectives) là những mô tả về đích đến của bạn trong tương lai, đây là một trong những câu hỏi phỏng vấn giúp nhà tuyển dụng hiểu rõ hơn về bạn và xem xét liệu bạn có phù hợp với vị trí mà bạn đang ứng tuyển hay không</a:t>
            </a:r>
            <a:r>
              <a:rPr lang="vi-VN" dirty="0" smtClean="0">
                <a:latin typeface="Calibri" panose="020F0502020204030204" pitchFamily="34" charset="0"/>
              </a:rPr>
              <a:t>.</a:t>
            </a:r>
            <a:endParaRPr lang="en-US" dirty="0" smtClean="0">
              <a:latin typeface="Calibri" panose="020F0502020204030204" pitchFamily="34" charset="0"/>
            </a:endParaRPr>
          </a:p>
          <a:p>
            <a:pPr marL="0" indent="0">
              <a:buNone/>
            </a:pPr>
            <a:r>
              <a:rPr lang="en-US" dirty="0" smtClean="0">
                <a:latin typeface="Calibri" panose="020F0502020204030204" pitchFamily="34" charset="0"/>
              </a:rPr>
              <a:t/>
            </a:r>
            <a:br>
              <a:rPr lang="en-US" dirty="0" smtClean="0">
                <a:latin typeface="Calibri" panose="020F0502020204030204" pitchFamily="34" charset="0"/>
              </a:rPr>
            </a:br>
            <a:endParaRPr lang="en-US" dirty="0">
              <a:latin typeface="Calibri" panose="020F0502020204030204" pitchFamily="34" charset="0"/>
            </a:endParaRPr>
          </a:p>
          <a:p>
            <a:pPr marL="0" indent="0" algn="ctr">
              <a:buNone/>
            </a:pPr>
            <a:r>
              <a:rPr lang="en-US" b="1" dirty="0"/>
              <a:t>“</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của</a:t>
            </a:r>
            <a:r>
              <a:rPr lang="en-US" b="1" dirty="0"/>
              <a:t> </a:t>
            </a:r>
            <a:r>
              <a:rPr lang="en-US" b="1" dirty="0" err="1"/>
              <a:t>bạn</a:t>
            </a:r>
            <a:r>
              <a:rPr lang="en-US" b="1" dirty="0"/>
              <a:t> </a:t>
            </a:r>
            <a:r>
              <a:rPr lang="en-US" b="1" dirty="0" err="1"/>
              <a:t>là</a:t>
            </a:r>
            <a:r>
              <a:rPr lang="en-US" b="1" dirty="0"/>
              <a:t> </a:t>
            </a:r>
            <a:r>
              <a:rPr lang="en-US" b="1" dirty="0" err="1"/>
              <a:t>gì</a:t>
            </a:r>
            <a:r>
              <a:rPr lang="en-US" b="1" dirty="0"/>
              <a:t>?”</a:t>
            </a:r>
            <a:endParaRPr lang="en-US" b="1" dirty="0">
              <a:latin typeface="Calibri" panose="020F0502020204030204" pitchFamily="34" charset="0"/>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13</a:t>
            </a:fld>
            <a:endParaRPr lang="en-US"/>
          </a:p>
        </p:txBody>
      </p:sp>
    </p:spTree>
    <p:extLst>
      <p:ext uri="{BB962C8B-B14F-4D97-AF65-F5344CB8AC3E}">
        <p14:creationId xmlns:p14="http://schemas.microsoft.com/office/powerpoint/2010/main" val="33859787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2"/>
            <a:ext cx="10515600" cy="1325563"/>
          </a:xfrm>
        </p:spPr>
        <p:txBody>
          <a:bodyPr/>
          <a:lstStyle/>
          <a:p>
            <a:pPr algn="ctr"/>
            <a:r>
              <a:rPr lang="en-US" b="1" dirty="0"/>
              <a:t>MỤC TIÊU NGHỀ NGHIỆP</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669986548"/>
              </p:ext>
            </p:extLst>
          </p:nvPr>
        </p:nvGraphicFramePr>
        <p:xfrm>
          <a:off x="1640059" y="1825625"/>
          <a:ext cx="8502748" cy="28589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14</a:t>
            </a:fld>
            <a:endParaRPr lang="en-US"/>
          </a:p>
        </p:txBody>
      </p:sp>
      <p:sp>
        <p:nvSpPr>
          <p:cNvPr id="8" name="Oval 7"/>
          <p:cNvSpPr/>
          <p:nvPr/>
        </p:nvSpPr>
        <p:spPr>
          <a:xfrm>
            <a:off x="7849772" y="2025748"/>
            <a:ext cx="1955410" cy="10550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smtClean="0"/>
              <a:t>Trong</a:t>
            </a:r>
            <a:r>
              <a:rPr lang="en-US" sz="2400" dirty="0" smtClean="0"/>
              <a:t> </a:t>
            </a:r>
            <a:r>
              <a:rPr lang="en-US" sz="2400" dirty="0" err="1" smtClean="0"/>
              <a:t>tương</a:t>
            </a:r>
            <a:r>
              <a:rPr lang="en-US" sz="2400" dirty="0" smtClean="0"/>
              <a:t> </a:t>
            </a:r>
            <a:r>
              <a:rPr lang="en-US" sz="2400" dirty="0" err="1" smtClean="0"/>
              <a:t>lai</a:t>
            </a:r>
            <a:endParaRPr lang="en-US" sz="2400" dirty="0"/>
          </a:p>
        </p:txBody>
      </p:sp>
      <p:sp>
        <p:nvSpPr>
          <p:cNvPr id="10" name="TextBox 9"/>
          <p:cNvSpPr txBox="1"/>
          <p:nvPr/>
        </p:nvSpPr>
        <p:spPr>
          <a:xfrm>
            <a:off x="838200" y="4839922"/>
            <a:ext cx="10515600" cy="1477328"/>
          </a:xfrm>
          <a:prstGeom prst="rect">
            <a:avLst/>
          </a:prstGeom>
          <a:noFill/>
        </p:spPr>
        <p:txBody>
          <a:bodyPr wrap="square" rtlCol="0">
            <a:spAutoFit/>
          </a:bodyPr>
          <a:lstStyle/>
          <a:p>
            <a:r>
              <a:rPr lang="vi-VN" sz="2400" dirty="0"/>
              <a:t>Nói cách khác, mục tiêu nghề nghiệp đơn giản là sự trình bày ngắn gọn về những đích đến bạn đã đặt ra và những kế hoạch bạn cần thực hiện để đạt được mục tiêu của mình.</a:t>
            </a:r>
            <a:endParaRPr lang="en-US" sz="2400" dirty="0"/>
          </a:p>
          <a:p>
            <a:endParaRPr lang="en-US" dirty="0"/>
          </a:p>
        </p:txBody>
      </p:sp>
    </p:spTree>
    <p:extLst>
      <p:ext uri="{BB962C8B-B14F-4D97-AF65-F5344CB8AC3E}">
        <p14:creationId xmlns:p14="http://schemas.microsoft.com/office/powerpoint/2010/main" val="18825814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t>MỤC TIÊU NGHỀ </a:t>
            </a:r>
            <a:r>
              <a:rPr lang="en-US" sz="3600" b="1" dirty="0" smtClean="0"/>
              <a:t>NGHIỆP CÓ QUAN TRỌNG KHÔNG? </a:t>
            </a:r>
            <a:endParaRPr lang="en-US" sz="3600" dirty="0"/>
          </a:p>
        </p:txBody>
      </p:sp>
      <p:sp>
        <p:nvSpPr>
          <p:cNvPr id="3" name="Content Placeholder 2"/>
          <p:cNvSpPr>
            <a:spLocks noGrp="1"/>
          </p:cNvSpPr>
          <p:nvPr>
            <p:ph idx="1"/>
          </p:nvPr>
        </p:nvSpPr>
        <p:spPr>
          <a:xfrm>
            <a:off x="838200" y="1690688"/>
            <a:ext cx="10515600" cy="4665662"/>
          </a:xfrm>
        </p:spPr>
        <p:txBody>
          <a:bodyPr>
            <a:normAutofit/>
          </a:bodyPr>
          <a:lstStyle/>
          <a:p>
            <a:pPr marL="0" indent="0">
              <a:buNone/>
            </a:pPr>
            <a:r>
              <a:rPr lang="en-US" dirty="0" err="1" smtClean="0">
                <a:latin typeface="Calibri (Body)"/>
              </a:rPr>
              <a:t>Nó</a:t>
            </a:r>
            <a:r>
              <a:rPr lang="en-US" dirty="0" smtClean="0">
                <a:latin typeface="Calibri (Body)"/>
              </a:rPr>
              <a:t> </a:t>
            </a:r>
            <a:r>
              <a:rPr lang="vi-VN" dirty="0" smtClean="0">
                <a:latin typeface="Calibri (Body)"/>
              </a:rPr>
              <a:t>là </a:t>
            </a:r>
            <a:r>
              <a:rPr lang="vi-VN" dirty="0">
                <a:latin typeface="Calibri (Body)"/>
              </a:rPr>
              <a:t>một “mấu chốt” vô cùng quan trọng giúp nhà tuyển dụng hiểu rõ hơn về bạn và xem xét liệu bạn có phù hợp với vị trí mà bạn đang ứng tuyển hay không. </a:t>
            </a:r>
            <a:endParaRPr lang="en-US" dirty="0" smtClean="0">
              <a:latin typeface="Calibri (Body)"/>
            </a:endParaRPr>
          </a:p>
          <a:p>
            <a:pPr marL="0" indent="0">
              <a:buNone/>
            </a:pPr>
            <a:r>
              <a:rPr lang="vi-VN" dirty="0">
                <a:latin typeface="Calibri (Body)"/>
              </a:rPr>
              <a:t>Qua phần trình bày mục tiêu nghề nghiệp của bạn, nhà tuyển dụng có thể biết được </a:t>
            </a:r>
            <a:endParaRPr lang="en-US" dirty="0" smtClean="0">
              <a:latin typeface="Calibri (Body)"/>
            </a:endParaRPr>
          </a:p>
          <a:p>
            <a:r>
              <a:rPr lang="vi-VN" dirty="0" smtClean="0">
                <a:latin typeface="Calibri (Body)"/>
              </a:rPr>
              <a:t>“</a:t>
            </a:r>
            <a:r>
              <a:rPr lang="vi-VN" dirty="0">
                <a:latin typeface="Calibri (Body)"/>
              </a:rPr>
              <a:t>Bạn là người có tầm nhìn xa hay không</a:t>
            </a:r>
            <a:r>
              <a:rPr lang="vi-VN" dirty="0" smtClean="0">
                <a:latin typeface="Calibri (Body)"/>
              </a:rPr>
              <a:t>?”</a:t>
            </a:r>
            <a:endParaRPr lang="en-US" dirty="0" smtClean="0">
              <a:latin typeface="Calibri (Body)"/>
            </a:endParaRPr>
          </a:p>
          <a:p>
            <a:r>
              <a:rPr lang="en-US" dirty="0" smtClean="0">
                <a:latin typeface="Calibri (Body)"/>
              </a:rPr>
              <a:t>“</a:t>
            </a:r>
            <a:r>
              <a:rPr lang="en-US" dirty="0" err="1" smtClean="0">
                <a:latin typeface="Calibri (Body)"/>
              </a:rPr>
              <a:t>Bạn</a:t>
            </a:r>
            <a:r>
              <a:rPr lang="en-US" dirty="0" smtClean="0">
                <a:latin typeface="Calibri (Body)"/>
              </a:rPr>
              <a:t> </a:t>
            </a:r>
            <a:r>
              <a:rPr lang="en-US" dirty="0" err="1">
                <a:latin typeface="Calibri (Body)"/>
              </a:rPr>
              <a:t>có</a:t>
            </a:r>
            <a:r>
              <a:rPr lang="en-US" dirty="0">
                <a:latin typeface="Calibri (Body)"/>
              </a:rPr>
              <a:t> </a:t>
            </a:r>
            <a:r>
              <a:rPr lang="en-US" dirty="0" err="1">
                <a:latin typeface="Calibri (Body)"/>
              </a:rPr>
              <a:t>gắn</a:t>
            </a:r>
            <a:r>
              <a:rPr lang="en-US" dirty="0">
                <a:latin typeface="Calibri (Body)"/>
              </a:rPr>
              <a:t> </a:t>
            </a:r>
            <a:r>
              <a:rPr lang="en-US" dirty="0" err="1">
                <a:latin typeface="Calibri (Body)"/>
              </a:rPr>
              <a:t>bó</a:t>
            </a:r>
            <a:r>
              <a:rPr lang="en-US" dirty="0">
                <a:latin typeface="Calibri (Body)"/>
              </a:rPr>
              <a:t> </a:t>
            </a:r>
            <a:r>
              <a:rPr lang="en-US" dirty="0" err="1">
                <a:latin typeface="Calibri (Body)"/>
              </a:rPr>
              <a:t>với</a:t>
            </a:r>
            <a:r>
              <a:rPr lang="en-US" dirty="0">
                <a:latin typeface="Calibri (Body)"/>
              </a:rPr>
              <a:t> </a:t>
            </a:r>
            <a:r>
              <a:rPr lang="en-US" dirty="0" err="1">
                <a:latin typeface="Calibri (Body)"/>
              </a:rPr>
              <a:t>công</a:t>
            </a:r>
            <a:r>
              <a:rPr lang="en-US" dirty="0">
                <a:latin typeface="Calibri (Body)"/>
              </a:rPr>
              <a:t> </a:t>
            </a:r>
            <a:r>
              <a:rPr lang="en-US" dirty="0" err="1">
                <a:latin typeface="Calibri (Body)"/>
              </a:rPr>
              <a:t>ty</a:t>
            </a:r>
            <a:r>
              <a:rPr lang="en-US" dirty="0">
                <a:latin typeface="Calibri (Body)"/>
              </a:rPr>
              <a:t> </a:t>
            </a:r>
            <a:r>
              <a:rPr lang="en-US" dirty="0" err="1">
                <a:latin typeface="Calibri (Body)"/>
              </a:rPr>
              <a:t>lâu</a:t>
            </a:r>
            <a:r>
              <a:rPr lang="en-US" dirty="0">
                <a:latin typeface="Calibri (Body)"/>
              </a:rPr>
              <a:t> </a:t>
            </a:r>
            <a:r>
              <a:rPr lang="en-US" dirty="0" err="1">
                <a:latin typeface="Calibri (Body)"/>
              </a:rPr>
              <a:t>dài</a:t>
            </a:r>
            <a:r>
              <a:rPr lang="en-US" dirty="0">
                <a:latin typeface="Calibri (Body)"/>
              </a:rPr>
              <a:t> hay </a:t>
            </a:r>
            <a:r>
              <a:rPr lang="en-US" dirty="0" err="1" smtClean="0">
                <a:latin typeface="Calibri (Body)"/>
              </a:rPr>
              <a:t>không</a:t>
            </a:r>
            <a:r>
              <a:rPr lang="en-US" dirty="0" smtClean="0">
                <a:latin typeface="Calibri (Body)"/>
              </a:rPr>
              <a:t>?”</a:t>
            </a:r>
          </a:p>
          <a:p>
            <a:pPr>
              <a:buFont typeface="Wingdings" panose="05000000000000000000" pitchFamily="2" charset="2"/>
              <a:buChar char="è"/>
            </a:pPr>
            <a:r>
              <a:rPr lang="en-US" dirty="0" smtClean="0">
                <a:latin typeface="Calibri (Body)"/>
              </a:rPr>
              <a:t>B</a:t>
            </a:r>
            <a:r>
              <a:rPr lang="vi-VN" dirty="0" smtClean="0">
                <a:latin typeface="Calibri (Body)"/>
              </a:rPr>
              <a:t>ạn </a:t>
            </a:r>
            <a:r>
              <a:rPr lang="vi-VN" dirty="0">
                <a:latin typeface="Calibri (Body)"/>
              </a:rPr>
              <a:t>cần hiểu rõ về tính chất công việc mà bạn chọn là gì, bạn phù hợp với vị trí ứng tuyển đó như thế </a:t>
            </a:r>
            <a:r>
              <a:rPr lang="vi-VN" dirty="0" smtClean="0">
                <a:latin typeface="Calibri (Body)"/>
              </a:rPr>
              <a:t>nào</a:t>
            </a:r>
            <a:endParaRPr lang="en-US" dirty="0" smtClean="0">
              <a:latin typeface="Calibri (Body)"/>
            </a:endParaRPr>
          </a:p>
          <a:p>
            <a:pPr>
              <a:buFont typeface="Wingdings" panose="05000000000000000000" pitchFamily="2" charset="2"/>
              <a:buChar char="è"/>
            </a:pPr>
            <a:r>
              <a:rPr lang="en-US" dirty="0" err="1" smtClean="0">
                <a:latin typeface="Calibri (Body)"/>
              </a:rPr>
              <a:t>Thực</a:t>
            </a:r>
            <a:r>
              <a:rPr lang="en-US" dirty="0" smtClean="0">
                <a:latin typeface="Calibri (Body)"/>
              </a:rPr>
              <a:t> </a:t>
            </a:r>
            <a:r>
              <a:rPr lang="en-US" dirty="0" err="1" smtClean="0">
                <a:latin typeface="Calibri (Body)"/>
              </a:rPr>
              <a:t>hiện</a:t>
            </a:r>
            <a:r>
              <a:rPr lang="en-US" dirty="0" smtClean="0">
                <a:latin typeface="Calibri (Body)"/>
              </a:rPr>
              <a:t> test MBTI  </a:t>
            </a:r>
            <a:r>
              <a:rPr lang="en-US" b="1" dirty="0" smtClean="0">
                <a:latin typeface="Calibri (Body)"/>
              </a:rPr>
              <a:t>wiki.123job.vn/</a:t>
            </a:r>
            <a:r>
              <a:rPr lang="en-US" b="1" dirty="0" err="1" smtClean="0">
                <a:latin typeface="Calibri (Body)"/>
              </a:rPr>
              <a:t>mbti</a:t>
            </a:r>
            <a:r>
              <a:rPr lang="en-US" b="1" dirty="0" smtClean="0">
                <a:latin typeface="Calibri (Body)"/>
              </a:rPr>
              <a:t> </a:t>
            </a:r>
            <a:endParaRPr lang="en-US" b="1"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15</a:t>
            </a:fld>
            <a:endParaRPr lang="en-US"/>
          </a:p>
        </p:txBody>
      </p:sp>
    </p:spTree>
    <p:extLst>
      <p:ext uri="{BB962C8B-B14F-4D97-AF65-F5344CB8AC3E}">
        <p14:creationId xmlns:p14="http://schemas.microsoft.com/office/powerpoint/2010/main" val="20770896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NHỮNG CÂU HỎI THƯỜNG GẶP</a:t>
            </a:r>
            <a:endParaRPr lang="en-US" b="1" dirty="0"/>
          </a:p>
        </p:txBody>
      </p:sp>
      <p:sp>
        <p:nvSpPr>
          <p:cNvPr id="3" name="Content Placeholder 2"/>
          <p:cNvSpPr>
            <a:spLocks noGrp="1"/>
          </p:cNvSpPr>
          <p:nvPr>
            <p:ph idx="1"/>
          </p:nvPr>
        </p:nvSpPr>
        <p:spPr>
          <a:xfrm>
            <a:off x="838200" y="1433016"/>
            <a:ext cx="10515600" cy="4923334"/>
          </a:xfrm>
        </p:spPr>
        <p:txBody>
          <a:bodyPr>
            <a:normAutofit/>
          </a:bodyPr>
          <a:lstStyle/>
          <a:p>
            <a:r>
              <a:rPr lang="en-US" i="1" dirty="0" err="1" smtClean="0"/>
              <a:t>Mục</a:t>
            </a:r>
            <a:r>
              <a:rPr lang="en-US" i="1" dirty="0" smtClean="0"/>
              <a:t> </a:t>
            </a:r>
            <a:r>
              <a:rPr lang="en-US" i="1" dirty="0" err="1"/>
              <a:t>tiêu</a:t>
            </a:r>
            <a:r>
              <a:rPr lang="en-US" i="1" dirty="0"/>
              <a:t> </a:t>
            </a:r>
            <a:r>
              <a:rPr lang="en-US" i="1" dirty="0" err="1"/>
              <a:t>ngắn</a:t>
            </a:r>
            <a:r>
              <a:rPr lang="en-US" i="1" dirty="0"/>
              <a:t> </a:t>
            </a:r>
            <a:r>
              <a:rPr lang="en-US" i="1" dirty="0" err="1" smtClean="0"/>
              <a:t>hạn</a:t>
            </a:r>
            <a:r>
              <a:rPr lang="en-US" i="1" dirty="0" smtClean="0"/>
              <a:t> </a:t>
            </a:r>
            <a:r>
              <a:rPr lang="en-US" i="1" dirty="0" err="1" smtClean="0"/>
              <a:t>của</a:t>
            </a:r>
            <a:r>
              <a:rPr lang="en-US" i="1" dirty="0" smtClean="0"/>
              <a:t> </a:t>
            </a:r>
            <a:r>
              <a:rPr lang="en-US" i="1" dirty="0" err="1"/>
              <a:t>bạn</a:t>
            </a:r>
            <a:r>
              <a:rPr lang="en-US" i="1" dirty="0"/>
              <a:t> </a:t>
            </a:r>
            <a:r>
              <a:rPr lang="en-US" i="1" dirty="0" err="1"/>
              <a:t>là</a:t>
            </a:r>
            <a:r>
              <a:rPr lang="en-US" i="1" dirty="0"/>
              <a:t> </a:t>
            </a:r>
            <a:r>
              <a:rPr lang="en-US" i="1" dirty="0" err="1"/>
              <a:t>gì</a:t>
            </a:r>
            <a:r>
              <a:rPr lang="en-US" i="1" dirty="0" smtClean="0"/>
              <a:t>?</a:t>
            </a:r>
          </a:p>
          <a:p>
            <a:pPr marL="0" indent="0">
              <a:buNone/>
            </a:pPr>
            <a:r>
              <a:rPr lang="en-US" i="1" dirty="0" smtClean="0">
                <a:sym typeface="Wingdings" panose="05000000000000000000" pitchFamily="2" charset="2"/>
              </a:rPr>
              <a:t> </a:t>
            </a:r>
            <a:r>
              <a:rPr lang="en-US" i="1" dirty="0" smtClean="0"/>
              <a:t>What is your short-term objective? </a:t>
            </a:r>
            <a:endParaRPr lang="en-US" dirty="0"/>
          </a:p>
          <a:p>
            <a:r>
              <a:rPr lang="en-US" i="1" dirty="0" err="1"/>
              <a:t>Mục</a:t>
            </a:r>
            <a:r>
              <a:rPr lang="en-US" i="1" dirty="0"/>
              <a:t> </a:t>
            </a:r>
            <a:r>
              <a:rPr lang="en-US" i="1" dirty="0" err="1"/>
              <a:t>tiêu</a:t>
            </a:r>
            <a:r>
              <a:rPr lang="en-US" i="1" dirty="0"/>
              <a:t> </a:t>
            </a:r>
            <a:r>
              <a:rPr lang="en-US" i="1" dirty="0" err="1"/>
              <a:t>nghề</a:t>
            </a:r>
            <a:r>
              <a:rPr lang="en-US" i="1" dirty="0"/>
              <a:t> </a:t>
            </a:r>
            <a:r>
              <a:rPr lang="en-US" i="1" dirty="0" err="1"/>
              <a:t>nghiệp</a:t>
            </a:r>
            <a:r>
              <a:rPr lang="en-US" i="1" dirty="0"/>
              <a:t> </a:t>
            </a:r>
            <a:r>
              <a:rPr lang="en-US" i="1" dirty="0" err="1"/>
              <a:t>của</a:t>
            </a:r>
            <a:r>
              <a:rPr lang="en-US" i="1" dirty="0"/>
              <a:t> </a:t>
            </a:r>
            <a:r>
              <a:rPr lang="en-US" i="1" dirty="0" err="1"/>
              <a:t>bạn</a:t>
            </a:r>
            <a:r>
              <a:rPr lang="en-US" i="1" dirty="0"/>
              <a:t> </a:t>
            </a:r>
            <a:r>
              <a:rPr lang="en-US" i="1" dirty="0" err="1"/>
              <a:t>trong</a:t>
            </a:r>
            <a:r>
              <a:rPr lang="en-US" i="1" dirty="0"/>
              <a:t> </a:t>
            </a:r>
            <a:r>
              <a:rPr lang="en-US" i="1" dirty="0" smtClean="0"/>
              <a:t>3-5 </a:t>
            </a:r>
            <a:r>
              <a:rPr lang="en-US" i="1" dirty="0" err="1"/>
              <a:t>năm</a:t>
            </a:r>
            <a:r>
              <a:rPr lang="en-US" i="1" dirty="0"/>
              <a:t> </a:t>
            </a:r>
            <a:r>
              <a:rPr lang="en-US" i="1" dirty="0" err="1"/>
              <a:t>tới</a:t>
            </a:r>
            <a:r>
              <a:rPr lang="en-US" i="1" dirty="0"/>
              <a:t> </a:t>
            </a:r>
            <a:r>
              <a:rPr lang="en-US" i="1" dirty="0" err="1"/>
              <a:t>là</a:t>
            </a:r>
            <a:r>
              <a:rPr lang="en-US" i="1" dirty="0"/>
              <a:t> </a:t>
            </a:r>
            <a:r>
              <a:rPr lang="en-US" i="1" dirty="0" err="1"/>
              <a:t>gì</a:t>
            </a:r>
            <a:r>
              <a:rPr lang="en-US" i="1" dirty="0" smtClean="0"/>
              <a:t>?</a:t>
            </a:r>
          </a:p>
          <a:p>
            <a:pPr marL="0" indent="0">
              <a:buNone/>
            </a:pPr>
            <a:r>
              <a:rPr lang="en-US" dirty="0" smtClean="0">
                <a:sym typeface="Wingdings" panose="05000000000000000000" pitchFamily="2" charset="2"/>
              </a:rPr>
              <a:t> </a:t>
            </a:r>
            <a:r>
              <a:rPr lang="en-US" dirty="0" smtClean="0"/>
              <a:t>What is your job objective in 3 to 5 years? / What are you going to do in 3 to 5 years? / Where do you think you are in 3 to 5 years?</a:t>
            </a:r>
            <a:endParaRPr lang="en-US" dirty="0"/>
          </a:p>
          <a:p>
            <a:r>
              <a:rPr lang="en-US" i="1" dirty="0" err="1" smtClean="0"/>
              <a:t>Mục</a:t>
            </a:r>
            <a:r>
              <a:rPr lang="en-US" i="1" dirty="0" smtClean="0"/>
              <a:t> </a:t>
            </a:r>
            <a:r>
              <a:rPr lang="en-US" i="1" dirty="0" err="1"/>
              <a:t>tiêu</a:t>
            </a:r>
            <a:r>
              <a:rPr lang="en-US" i="1" dirty="0"/>
              <a:t> </a:t>
            </a:r>
            <a:r>
              <a:rPr lang="en-US" i="1" dirty="0" err="1"/>
              <a:t>nghề</a:t>
            </a:r>
            <a:r>
              <a:rPr lang="en-US" i="1" dirty="0"/>
              <a:t> </a:t>
            </a:r>
            <a:r>
              <a:rPr lang="en-US" i="1" dirty="0" err="1"/>
              <a:t>nghiệp</a:t>
            </a:r>
            <a:r>
              <a:rPr lang="en-US" i="1" dirty="0"/>
              <a:t> </a:t>
            </a:r>
            <a:r>
              <a:rPr lang="en-US" i="1" dirty="0" err="1"/>
              <a:t>của</a:t>
            </a:r>
            <a:r>
              <a:rPr lang="en-US" i="1" dirty="0"/>
              <a:t> </a:t>
            </a:r>
            <a:r>
              <a:rPr lang="en-US" i="1" dirty="0" err="1"/>
              <a:t>bạn</a:t>
            </a:r>
            <a:r>
              <a:rPr lang="en-US" i="1" dirty="0"/>
              <a:t> </a:t>
            </a:r>
            <a:r>
              <a:rPr lang="en-US" i="1" dirty="0" err="1"/>
              <a:t>trong</a:t>
            </a:r>
            <a:r>
              <a:rPr lang="en-US" i="1" dirty="0"/>
              <a:t> 5-10 </a:t>
            </a:r>
            <a:r>
              <a:rPr lang="en-US" i="1" dirty="0" err="1"/>
              <a:t>năm</a:t>
            </a:r>
            <a:r>
              <a:rPr lang="en-US" i="1" dirty="0"/>
              <a:t> </a:t>
            </a:r>
            <a:r>
              <a:rPr lang="en-US" i="1" dirty="0" err="1"/>
              <a:t>tiếp</a:t>
            </a:r>
            <a:r>
              <a:rPr lang="en-US" i="1" dirty="0"/>
              <a:t> </a:t>
            </a:r>
            <a:r>
              <a:rPr lang="en-US" i="1" dirty="0" err="1"/>
              <a:t>theo</a:t>
            </a:r>
            <a:r>
              <a:rPr lang="en-US" i="1" dirty="0"/>
              <a:t> </a:t>
            </a:r>
            <a:r>
              <a:rPr lang="en-US" i="1" dirty="0" err="1"/>
              <a:t>là</a:t>
            </a:r>
            <a:r>
              <a:rPr lang="en-US" i="1" dirty="0"/>
              <a:t> </a:t>
            </a:r>
            <a:r>
              <a:rPr lang="en-US" i="1" dirty="0" err="1"/>
              <a:t>gì</a:t>
            </a:r>
            <a:r>
              <a:rPr lang="en-US" i="1" dirty="0"/>
              <a:t>?</a:t>
            </a:r>
            <a:endParaRPr lang="en-US" dirty="0"/>
          </a:p>
          <a:p>
            <a:r>
              <a:rPr lang="en-US" i="1" dirty="0" err="1"/>
              <a:t>Mục</a:t>
            </a:r>
            <a:r>
              <a:rPr lang="en-US" i="1" dirty="0"/>
              <a:t> </a:t>
            </a:r>
            <a:r>
              <a:rPr lang="en-US" i="1" dirty="0" err="1"/>
              <a:t>tiêu</a:t>
            </a:r>
            <a:r>
              <a:rPr lang="en-US" i="1" dirty="0"/>
              <a:t> </a:t>
            </a:r>
            <a:r>
              <a:rPr lang="en-US" i="1" dirty="0" err="1"/>
              <a:t>dài</a:t>
            </a:r>
            <a:r>
              <a:rPr lang="en-US" i="1" dirty="0"/>
              <a:t> </a:t>
            </a:r>
            <a:r>
              <a:rPr lang="en-US" i="1" dirty="0" err="1"/>
              <a:t>hạn</a:t>
            </a:r>
            <a:r>
              <a:rPr lang="en-US" i="1" dirty="0"/>
              <a:t> </a:t>
            </a:r>
            <a:r>
              <a:rPr lang="en-US" i="1" dirty="0" err="1"/>
              <a:t>của</a:t>
            </a:r>
            <a:r>
              <a:rPr lang="en-US" i="1" dirty="0"/>
              <a:t> </a:t>
            </a:r>
            <a:r>
              <a:rPr lang="en-US" i="1" dirty="0" err="1"/>
              <a:t>bạn</a:t>
            </a:r>
            <a:r>
              <a:rPr lang="en-US" i="1" dirty="0"/>
              <a:t> </a:t>
            </a:r>
            <a:r>
              <a:rPr lang="en-US" i="1" dirty="0" err="1"/>
              <a:t>là</a:t>
            </a:r>
            <a:r>
              <a:rPr lang="en-US" i="1" dirty="0"/>
              <a:t> </a:t>
            </a:r>
            <a:r>
              <a:rPr lang="en-US" i="1" dirty="0" err="1"/>
              <a:t>gì</a:t>
            </a:r>
            <a:r>
              <a:rPr lang="en-US" i="1" dirty="0" smtClean="0"/>
              <a:t>?</a:t>
            </a:r>
          </a:p>
          <a:p>
            <a:pPr marL="0" indent="0">
              <a:buNone/>
            </a:pPr>
            <a:r>
              <a:rPr lang="en-US" i="1" dirty="0" smtClean="0">
                <a:sym typeface="Wingdings" panose="05000000000000000000" pitchFamily="2" charset="2"/>
              </a:rPr>
              <a:t> </a:t>
            </a:r>
            <a:r>
              <a:rPr lang="en-US" i="1" dirty="0" smtClean="0"/>
              <a:t>What is your long-term objective?</a:t>
            </a:r>
          </a:p>
          <a:p>
            <a:pPr marL="0" indent="0">
              <a:buNone/>
            </a:pPr>
            <a:r>
              <a:rPr lang="en-US" dirty="0" smtClean="0">
                <a:latin typeface="Calibri (Body)"/>
                <a:sym typeface="Wingdings" panose="05000000000000000000" pitchFamily="2" charset="2"/>
              </a:rPr>
              <a:t> M</a:t>
            </a:r>
            <a:r>
              <a:rPr lang="vi-VN" dirty="0" smtClean="0">
                <a:latin typeface="Calibri (Body)"/>
              </a:rPr>
              <a:t>ục </a:t>
            </a:r>
            <a:r>
              <a:rPr lang="vi-VN" dirty="0">
                <a:latin typeface="Calibri (Body)"/>
              </a:rPr>
              <a:t>tiêu dài hạn của bạn “khớp” với mục tiêu của công ty trong tương </a:t>
            </a:r>
            <a:r>
              <a:rPr lang="vi-VN" dirty="0" smtClean="0">
                <a:latin typeface="Calibri (Body)"/>
              </a:rPr>
              <a:t>lai</a:t>
            </a:r>
            <a:r>
              <a:rPr lang="en-US" dirty="0" smtClean="0">
                <a:latin typeface="Calibri (Body)"/>
              </a:rPr>
              <a:t>  </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Tuyệt</a:t>
            </a:r>
            <a:r>
              <a:rPr lang="en-US" dirty="0" smtClean="0">
                <a:latin typeface="Calibri (Body)"/>
                <a:sym typeface="Wingdings" panose="05000000000000000000" pitchFamily="2" charset="2"/>
              </a:rPr>
              <a:t> </a:t>
            </a:r>
            <a:r>
              <a:rPr lang="en-US" dirty="0" err="1" smtClean="0">
                <a:latin typeface="Calibri (Body)"/>
                <a:sym typeface="Wingdings" panose="05000000000000000000" pitchFamily="2" charset="2"/>
              </a:rPr>
              <a:t>vờ</a:t>
            </a:r>
            <a:r>
              <a:rPr lang="en-US" dirty="0" err="1">
                <a:latin typeface="Calibri (Body)"/>
                <a:sym typeface="Wingdings" panose="05000000000000000000" pitchFamily="2" charset="2"/>
              </a:rPr>
              <a:t>i</a:t>
            </a:r>
            <a:endParaRPr lang="en-US" dirty="0">
              <a:latin typeface="Calibri (Body)"/>
            </a:endParaRP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16</a:t>
            </a:fld>
            <a:endParaRPr lang="en-US"/>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347045" y="1568451"/>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567917" y="3285083"/>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6737445" y="4598158"/>
            <a:ext cx="609600" cy="609600"/>
          </a:xfrm>
          <a:prstGeom prst="rect">
            <a:avLst/>
          </a:prstGeom>
        </p:spPr>
      </p:pic>
    </p:spTree>
    <p:extLst>
      <p:ext uri="{BB962C8B-B14F-4D97-AF65-F5344CB8AC3E}">
        <p14:creationId xmlns:p14="http://schemas.microsoft.com/office/powerpoint/2010/main" val="36755459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26"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5521"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040"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95185"/>
          </a:xfrm>
        </p:spPr>
        <p:txBody>
          <a:bodyPr>
            <a:normAutofit fontScale="90000"/>
          </a:bodyPr>
          <a:lstStyle/>
          <a:p>
            <a:pPr algn="ctr"/>
            <a:r>
              <a:rPr lang="en-US" b="1" dirty="0" smtClean="0"/>
              <a:t>NHỮNG CÂU TRẢ LỜI CHUNG VỀ MỤC TIÊU NGHỀ NGHIỆP </a:t>
            </a:r>
            <a:endParaRPr lang="en-US" dirty="0"/>
          </a:p>
        </p:txBody>
      </p:sp>
      <p:sp>
        <p:nvSpPr>
          <p:cNvPr id="3" name="Content Placeholder 2"/>
          <p:cNvSpPr>
            <a:spLocks noGrp="1"/>
          </p:cNvSpPr>
          <p:nvPr>
            <p:ph idx="1"/>
          </p:nvPr>
        </p:nvSpPr>
        <p:spPr>
          <a:xfrm>
            <a:off x="838200" y="1624083"/>
            <a:ext cx="10515600" cy="4732267"/>
          </a:xfrm>
        </p:spPr>
        <p:txBody>
          <a:bodyPr>
            <a:normAutofit/>
          </a:bodyPr>
          <a:lstStyle/>
          <a:p>
            <a:pPr marL="0" indent="0">
              <a:buNone/>
            </a:pPr>
            <a:r>
              <a:rPr lang="vi-VN" sz="2400" dirty="0">
                <a:latin typeface="Calibri (Body)"/>
              </a:rPr>
              <a:t>Được làm việc trong một công ty lớn, vận dụng hết kiến thức chuyên môn đã học ở trường lớp và có cơ hội trau dồi thêm những kỹ </a:t>
            </a:r>
            <a:r>
              <a:rPr lang="vi-VN" sz="2400" dirty="0" smtClean="0">
                <a:latin typeface="Calibri (Body)"/>
              </a:rPr>
              <a:t>năng</a:t>
            </a:r>
            <a:r>
              <a:rPr lang="en-US" sz="2400" dirty="0" smtClean="0">
                <a:latin typeface="Calibri (Body)"/>
              </a:rPr>
              <a:t>,</a:t>
            </a:r>
            <a:r>
              <a:rPr lang="vi-VN" sz="2400" dirty="0" smtClean="0">
                <a:latin typeface="Calibri (Body)"/>
              </a:rPr>
              <a:t> </a:t>
            </a:r>
            <a:r>
              <a:rPr lang="vi-VN" sz="2400" dirty="0">
                <a:latin typeface="Calibri (Body)"/>
              </a:rPr>
              <a:t>kinh nghiệm mới ở nơi làm việc</a:t>
            </a:r>
            <a:r>
              <a:rPr lang="vi-VN" sz="2400" dirty="0" smtClean="0">
                <a:latin typeface="Calibri (Body)"/>
              </a:rPr>
              <a:t>.</a:t>
            </a:r>
            <a:endParaRPr lang="en-US" sz="2400" dirty="0" smtClean="0">
              <a:latin typeface="Calibri (Body)"/>
            </a:endParaRPr>
          </a:p>
          <a:p>
            <a:pPr marL="0" indent="0">
              <a:buNone/>
            </a:pPr>
            <a:r>
              <a:rPr lang="en-US" sz="2400" dirty="0" smtClean="0">
                <a:latin typeface="Calibri (Body)"/>
                <a:sym typeface="Wingdings" panose="05000000000000000000" pitchFamily="2" charset="2"/>
              </a:rPr>
              <a:t> </a:t>
            </a:r>
            <a:r>
              <a:rPr lang="en-US" sz="2400" dirty="0" smtClean="0">
                <a:latin typeface="Calibri (Body)"/>
              </a:rPr>
              <a:t>Work </a:t>
            </a:r>
            <a:r>
              <a:rPr lang="en-US" sz="2400" dirty="0">
                <a:latin typeface="Calibri (Body)"/>
              </a:rPr>
              <a:t>in a large company, make full use of the expertise learned in school and have the opportunity to </a:t>
            </a:r>
            <a:r>
              <a:rPr lang="en-US" sz="2400" u="sng" dirty="0" smtClean="0">
                <a:latin typeface="Calibri (Body)"/>
              </a:rPr>
              <a:t>improve/refine</a:t>
            </a:r>
            <a:r>
              <a:rPr lang="en-US" sz="2400" dirty="0" smtClean="0">
                <a:latin typeface="Calibri (Body)"/>
              </a:rPr>
              <a:t> </a:t>
            </a:r>
            <a:r>
              <a:rPr lang="en-US" sz="2400" dirty="0">
                <a:latin typeface="Calibri (Body)"/>
              </a:rPr>
              <a:t>new </a:t>
            </a:r>
            <a:r>
              <a:rPr lang="en-US" sz="2400" dirty="0" smtClean="0">
                <a:latin typeface="Calibri (Body)"/>
              </a:rPr>
              <a:t>skills, experience </a:t>
            </a:r>
            <a:r>
              <a:rPr lang="en-US" sz="2400" dirty="0">
                <a:latin typeface="Calibri (Body)"/>
              </a:rPr>
              <a:t>at work </a:t>
            </a:r>
            <a:r>
              <a:rPr lang="en-US" sz="2400" dirty="0" smtClean="0">
                <a:latin typeface="Calibri (Body)"/>
              </a:rPr>
              <a:t>.</a:t>
            </a:r>
            <a:br>
              <a:rPr lang="en-US" sz="2400" dirty="0" smtClean="0">
                <a:latin typeface="Calibri (Body)"/>
              </a:rPr>
            </a:br>
            <a:endParaRPr lang="vi-VN" sz="2400" dirty="0">
              <a:latin typeface="Calibri (Body)"/>
            </a:endParaRPr>
          </a:p>
          <a:p>
            <a:pPr marL="0" indent="0">
              <a:buNone/>
            </a:pPr>
            <a:r>
              <a:rPr lang="vi-VN" sz="2400" dirty="0">
                <a:latin typeface="Calibri (Body)"/>
              </a:rPr>
              <a:t>Đóng góp công sức, trí tuệ và nhiệt huyết của mình vào sự phát triển của công ty, đảm đương thật tốt vị trí làm việc và có cơ hội thăng tiến lên vị trí cao hơn</a:t>
            </a:r>
            <a:r>
              <a:rPr lang="vi-VN" sz="2400" dirty="0" smtClean="0">
                <a:latin typeface="Calibri (Body)"/>
              </a:rPr>
              <a:t>.</a:t>
            </a:r>
            <a:endParaRPr lang="en-US" sz="2400" dirty="0" smtClean="0">
              <a:latin typeface="Calibri (Body)"/>
            </a:endParaRPr>
          </a:p>
          <a:p>
            <a:pPr marL="0" indent="0">
              <a:buNone/>
            </a:pPr>
            <a:r>
              <a:rPr lang="en-US" sz="2400" dirty="0" smtClean="0">
                <a:latin typeface="Calibri (Body)"/>
                <a:sym typeface="Wingdings" panose="05000000000000000000" pitchFamily="2" charset="2"/>
              </a:rPr>
              <a:t> </a:t>
            </a:r>
            <a:r>
              <a:rPr lang="en-US" sz="2400" dirty="0" smtClean="0">
                <a:latin typeface="Calibri (Body)"/>
              </a:rPr>
              <a:t>Contribute my </a:t>
            </a:r>
            <a:r>
              <a:rPr lang="en-US" sz="2400" dirty="0">
                <a:latin typeface="Calibri (Body)"/>
              </a:rPr>
              <a:t>effort, intelligence and enthusiasm to the development of the company, take up a good working position and have the opportunity to advance to higher positions.</a:t>
            </a:r>
            <a:endParaRPr lang="vi-VN" sz="2400" dirty="0">
              <a:latin typeface="Calibri (Body)"/>
            </a:endParaRPr>
          </a:p>
          <a:p>
            <a:pPr marL="0" indent="0">
              <a:buNone/>
            </a:pPr>
            <a:endParaRPr lang="en-US"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17</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9000" y="2952986"/>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550090" y="5582977"/>
            <a:ext cx="609600" cy="609600"/>
          </a:xfrm>
          <a:prstGeom prst="rect">
            <a:avLst/>
          </a:prstGeom>
        </p:spPr>
      </p:pic>
    </p:spTree>
    <p:extLst>
      <p:ext uri="{BB962C8B-B14F-4D97-AF65-F5344CB8AC3E}">
        <p14:creationId xmlns:p14="http://schemas.microsoft.com/office/powerpoint/2010/main" val="8480469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4535"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NHỮNG CÂU TRẢ LỜI CHUNG VỀ MỤC TIÊU NGHỀ NGHIỆP </a:t>
            </a:r>
            <a:endParaRPr lang="en-US" dirty="0"/>
          </a:p>
        </p:txBody>
      </p:sp>
      <p:sp>
        <p:nvSpPr>
          <p:cNvPr id="3" name="Content Placeholder 2"/>
          <p:cNvSpPr>
            <a:spLocks noGrp="1"/>
          </p:cNvSpPr>
          <p:nvPr>
            <p:ph idx="1"/>
          </p:nvPr>
        </p:nvSpPr>
        <p:spPr>
          <a:xfrm>
            <a:off x="838200" y="1539022"/>
            <a:ext cx="10515600" cy="4351338"/>
          </a:xfrm>
        </p:spPr>
        <p:txBody>
          <a:bodyPr>
            <a:noAutofit/>
          </a:bodyPr>
          <a:lstStyle/>
          <a:p>
            <a:pPr marL="0" indent="0">
              <a:buNone/>
            </a:pPr>
            <a:r>
              <a:rPr lang="vi-VN" sz="2400" dirty="0">
                <a:latin typeface="Calibri (Body)"/>
              </a:rPr>
              <a:t>Đưa bản thân vào một môi trường làm việc có kỷ luật, nâng cao tinh thần </a:t>
            </a:r>
            <a:r>
              <a:rPr lang="vi-VN" sz="2400" dirty="0" smtClean="0">
                <a:latin typeface="Calibri (Body)"/>
              </a:rPr>
              <a:t>trách </a:t>
            </a:r>
            <a:r>
              <a:rPr lang="vi-VN" sz="2400" dirty="0">
                <a:latin typeface="Calibri (Body)"/>
              </a:rPr>
              <a:t>nhiệm và khả năng chịu áp lực, giải quyết vấn đề một cách sáng tạo và hiệu quả ở một vị trí đầy thách thức.</a:t>
            </a:r>
            <a:endParaRPr lang="en-US" sz="2400" dirty="0">
              <a:latin typeface="Calibri (Body)"/>
            </a:endParaRPr>
          </a:p>
          <a:p>
            <a:pPr>
              <a:buFont typeface="Wingdings" panose="05000000000000000000" pitchFamily="2" charset="2"/>
              <a:buChar char="è"/>
            </a:pPr>
            <a:r>
              <a:rPr lang="en-US" sz="2400" dirty="0" smtClean="0">
                <a:latin typeface="Calibri (Body)"/>
              </a:rPr>
              <a:t>Put </a:t>
            </a:r>
            <a:r>
              <a:rPr lang="en-US" sz="2400" dirty="0">
                <a:latin typeface="Calibri (Body)"/>
              </a:rPr>
              <a:t>myself in a disciplined work environment, promote responsibility, pressure resistance ability, and solve problems creatively, efficiently in a challenging position</a:t>
            </a:r>
            <a:r>
              <a:rPr lang="en-US" sz="2400" dirty="0" smtClean="0">
                <a:latin typeface="Calibri (Body)"/>
              </a:rPr>
              <a:t>.</a:t>
            </a:r>
          </a:p>
          <a:p>
            <a:pPr>
              <a:buFont typeface="Wingdings" panose="05000000000000000000" pitchFamily="2" charset="2"/>
              <a:buChar char="è"/>
            </a:pPr>
            <a:endParaRPr lang="en-US" sz="2400" dirty="0">
              <a:latin typeface="Calibri (Body)"/>
            </a:endParaRPr>
          </a:p>
          <a:p>
            <a:pPr marL="0" indent="0">
              <a:buNone/>
            </a:pPr>
            <a:r>
              <a:rPr lang="vi-VN" sz="2400" dirty="0">
                <a:latin typeface="Calibri (Body)"/>
              </a:rPr>
              <a:t>Làm việc toàn thời gian trong một môi trường mang lại thách thức lớn hơn, và có cơ hội để giúp công ty phát triển vượt bậc.</a:t>
            </a:r>
            <a:endParaRPr lang="en-US" sz="2400" dirty="0">
              <a:latin typeface="Calibri (Body)"/>
            </a:endParaRPr>
          </a:p>
          <a:p>
            <a:pPr marL="0" indent="0">
              <a:buNone/>
            </a:pPr>
            <a:r>
              <a:rPr lang="en-US" sz="2400" dirty="0">
                <a:latin typeface="Calibri (Body)"/>
                <a:sym typeface="Wingdings" panose="05000000000000000000" pitchFamily="2" charset="2"/>
              </a:rPr>
              <a:t> </a:t>
            </a:r>
            <a:r>
              <a:rPr lang="en-US" sz="2400" dirty="0">
                <a:latin typeface="Calibri (Body)"/>
              </a:rPr>
              <a:t>Work full time in an environment </a:t>
            </a:r>
            <a:r>
              <a:rPr lang="en-US" sz="2400" dirty="0" smtClean="0">
                <a:latin typeface="Calibri (Body)"/>
              </a:rPr>
              <a:t>offering </a:t>
            </a:r>
            <a:r>
              <a:rPr lang="en-US" sz="2400" dirty="0">
                <a:latin typeface="Calibri (Body)"/>
              </a:rPr>
              <a:t>greater challenges, and have the opportunity to help the company thrive.</a:t>
            </a:r>
            <a:r>
              <a:rPr lang="en-US" sz="2400" dirty="0" smtClean="0">
                <a:latin typeface="Calibri (Body)"/>
              </a:rPr>
              <a:t/>
            </a:r>
            <a:br>
              <a:rPr lang="en-US" sz="2400" dirty="0" smtClean="0">
                <a:latin typeface="Calibri (Body)"/>
              </a:rPr>
            </a:br>
            <a:endParaRPr lang="vi-VN" sz="2400"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18</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72600" y="3314356"/>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848600" y="5327248"/>
            <a:ext cx="609600" cy="609600"/>
          </a:xfrm>
          <a:prstGeom prst="rect">
            <a:avLst/>
          </a:prstGeom>
        </p:spPr>
      </p:pic>
    </p:spTree>
    <p:extLst>
      <p:ext uri="{BB962C8B-B14F-4D97-AF65-F5344CB8AC3E}">
        <p14:creationId xmlns:p14="http://schemas.microsoft.com/office/powerpoint/2010/main" val="28246241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2"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1006"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NHỮNG CÂU TRẢ LỜI CHUNG VỀ MỤC TIÊU NGHỀ NGHIỆP </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19</a:t>
            </a:fld>
            <a:endParaRPr lang="en-US"/>
          </a:p>
        </p:txBody>
      </p:sp>
      <p:sp>
        <p:nvSpPr>
          <p:cNvPr id="8" name="Rectangle 7"/>
          <p:cNvSpPr/>
          <p:nvPr/>
        </p:nvSpPr>
        <p:spPr>
          <a:xfrm>
            <a:off x="838200" y="1462751"/>
            <a:ext cx="10515600" cy="4524315"/>
          </a:xfrm>
          <a:prstGeom prst="rect">
            <a:avLst/>
          </a:prstGeom>
        </p:spPr>
        <p:txBody>
          <a:bodyPr wrap="square">
            <a:spAutoFit/>
          </a:bodyPr>
          <a:lstStyle/>
          <a:p>
            <a:r>
              <a:rPr lang="en-US" sz="2400" dirty="0" smtClean="0">
                <a:latin typeface="Calibri (Body)"/>
              </a:rPr>
              <a:t/>
            </a:r>
            <a:br>
              <a:rPr lang="en-US" sz="2400" dirty="0" smtClean="0">
                <a:latin typeface="Calibri (Body)"/>
              </a:rPr>
            </a:br>
            <a:r>
              <a:rPr lang="vi-VN" sz="2400" dirty="0">
                <a:latin typeface="Calibri (Body)"/>
              </a:rPr>
              <a:t>Áp dụng những kinh nghiệm và kỹ năng của mình để trở thành một nhân viên chuyên nghiệp, mang đến nhiều giá trị cho khách hàng, từ đó giúp công ty mở rộng tập khách hàng và phát triển hơn nữa.</a:t>
            </a:r>
            <a:endParaRPr lang="en-US" sz="2400" dirty="0">
              <a:latin typeface="Calibri (Body)"/>
            </a:endParaRPr>
          </a:p>
          <a:p>
            <a:r>
              <a:rPr lang="en-US" sz="2400" dirty="0">
                <a:latin typeface="Calibri (Body)"/>
                <a:sym typeface="Wingdings" panose="05000000000000000000" pitchFamily="2" charset="2"/>
              </a:rPr>
              <a:t> </a:t>
            </a:r>
            <a:r>
              <a:rPr lang="en-US" sz="2400" dirty="0">
                <a:latin typeface="Calibri (Body)"/>
              </a:rPr>
              <a:t>Apply my experience and skills to become a professional employee, bringing more value to customers, thereby </a:t>
            </a:r>
            <a:r>
              <a:rPr lang="en-US" sz="2400" dirty="0" smtClean="0">
                <a:latin typeface="Calibri (Body)"/>
              </a:rPr>
              <a:t>help </a:t>
            </a:r>
            <a:r>
              <a:rPr lang="en-US" sz="2400" dirty="0">
                <a:latin typeface="Calibri (Body)"/>
              </a:rPr>
              <a:t>the company to expand its customer base and grow further.</a:t>
            </a:r>
          </a:p>
          <a:p>
            <a:endParaRPr lang="vi-VN" sz="2400" dirty="0">
              <a:latin typeface="Calibri (Body)"/>
            </a:endParaRPr>
          </a:p>
          <a:p>
            <a:r>
              <a:rPr lang="vi-VN" sz="2400" dirty="0">
                <a:latin typeface="Calibri (Body)"/>
              </a:rPr>
              <a:t>Trở thành một chuyên gia thành công trong lĩnh vực… và có cơ hội giúp đỡ, truyền cảm hứng cho nhiều bạn trẻ</a:t>
            </a:r>
          </a:p>
          <a:p>
            <a:r>
              <a:rPr lang="en-US" sz="2400" dirty="0" smtClean="0">
                <a:latin typeface="Calibri (Body)"/>
                <a:sym typeface="Wingdings" panose="05000000000000000000" pitchFamily="2" charset="2"/>
              </a:rPr>
              <a:t> </a:t>
            </a:r>
            <a:r>
              <a:rPr lang="en-US" sz="2400" dirty="0" smtClean="0">
                <a:latin typeface="Calibri (Body)"/>
              </a:rPr>
              <a:t>Become </a:t>
            </a:r>
            <a:r>
              <a:rPr lang="en-US" sz="2400" dirty="0">
                <a:latin typeface="Calibri (Body)"/>
              </a:rPr>
              <a:t>a successful expert in the ..... field and have the opportunity to help, inspire many young people</a:t>
            </a: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0600" y="3724908"/>
            <a:ext cx="609600" cy="609600"/>
          </a:xfrm>
          <a:prstGeom prst="rect">
            <a:avLst/>
          </a:prstGeom>
        </p:spPr>
      </p:pic>
      <p:pic>
        <p:nvPicPr>
          <p:cNvPr id="11"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835483" y="2402998"/>
            <a:ext cx="609600" cy="609600"/>
          </a:xfrm>
          <a:prstGeom prst="rect">
            <a:avLst/>
          </a:prstGeom>
        </p:spPr>
      </p:pic>
    </p:spTree>
    <p:extLst>
      <p:ext uri="{BB962C8B-B14F-4D97-AF65-F5344CB8AC3E}">
        <p14:creationId xmlns:p14="http://schemas.microsoft.com/office/powerpoint/2010/main" val="41441192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2027" fill="hold"/>
                                        <p:tgtEl>
                                          <p:spTgt spid="11"/>
                                        </p:tgtEl>
                                      </p:cBhvr>
                                    </p:cmd>
                                  </p:childTnLst>
                                </p:cTn>
                              </p:par>
                            </p:childTnLst>
                          </p:cTn>
                        </p:par>
                      </p:childTnLst>
                    </p:cTn>
                  </p:par>
                </p:childTnLst>
              </p:cTn>
              <p:nextCondLst>
                <p:cond evt="onClick" delay="0">
                  <p:tgtEl>
                    <p:spTgt spid="11"/>
                  </p:tgtEl>
                </p:cond>
              </p:nextCondLst>
            </p:seq>
            <p:audio>
              <p:cMediaNode vol="80000">
                <p:cTn id="13"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557979399"/>
              </p:ext>
            </p:extLst>
          </p:nvPr>
        </p:nvGraphicFramePr>
        <p:xfrm>
          <a:off x="891654" y="286603"/>
          <a:ext cx="10548582" cy="62097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p:cNvSpPr>
            <a:spLocks noGrp="1"/>
          </p:cNvSpPr>
          <p:nvPr>
            <p:ph type="dt" sz="half" idx="10"/>
          </p:nvPr>
        </p:nvSpPr>
        <p:spPr/>
        <p:txBody>
          <a:bodyPr/>
          <a:lstStyle/>
          <a:p>
            <a:fld id="{40C3BF89-2E3D-4802-A039-DECE7A1DBFDB}" type="datetime1">
              <a:rPr lang="vi-VN" sz="1400" smtClean="0">
                <a:solidFill>
                  <a:schemeClr val="tx1"/>
                </a:solidFill>
              </a:rPr>
              <a:t>19/10/2020</a:t>
            </a:fld>
            <a:endParaRPr lang="en-US" sz="1400" dirty="0">
              <a:solidFill>
                <a:schemeClr val="tx1"/>
              </a:solidFill>
            </a:endParaRPr>
          </a:p>
        </p:txBody>
      </p:sp>
      <p:sp>
        <p:nvSpPr>
          <p:cNvPr id="6" name="Footer Placeholder 5"/>
          <p:cNvSpPr>
            <a:spLocks noGrp="1"/>
          </p:cNvSpPr>
          <p:nvPr>
            <p:ph type="ftr" sz="quarter" idx="11"/>
          </p:nvPr>
        </p:nvSpPr>
        <p:spPr/>
        <p:txBody>
          <a:bodyPr/>
          <a:lstStyle/>
          <a:p>
            <a:r>
              <a:rPr lang="en-US" sz="1400" dirty="0" err="1" smtClean="0">
                <a:solidFill>
                  <a:schemeClr val="tx1"/>
                </a:solidFill>
              </a:rPr>
              <a:t>HelpfulTrang</a:t>
            </a:r>
            <a:endParaRPr lang="en-US" sz="1400" dirty="0">
              <a:solidFill>
                <a:schemeClr val="tx1"/>
              </a:solidFill>
            </a:endParaRPr>
          </a:p>
        </p:txBody>
      </p:sp>
      <p:sp>
        <p:nvSpPr>
          <p:cNvPr id="7" name="Slide Number Placeholder 6"/>
          <p:cNvSpPr>
            <a:spLocks noGrp="1"/>
          </p:cNvSpPr>
          <p:nvPr>
            <p:ph type="sldNum" sz="quarter" idx="12"/>
          </p:nvPr>
        </p:nvSpPr>
        <p:spPr/>
        <p:txBody>
          <a:bodyPr/>
          <a:lstStyle/>
          <a:p>
            <a:fld id="{04A6040E-EDE4-411A-85E4-33C929BC7485}" type="slidenum">
              <a:rPr lang="en-US" sz="1400" smtClean="0">
                <a:solidFill>
                  <a:schemeClr val="tx1"/>
                </a:solidFill>
              </a:rPr>
              <a:t>2</a:t>
            </a:fld>
            <a:endParaRPr lang="en-US" sz="1400" dirty="0">
              <a:solidFill>
                <a:schemeClr val="tx1"/>
              </a:solidFill>
            </a:endParaRPr>
          </a:p>
        </p:txBody>
      </p:sp>
    </p:spTree>
    <p:extLst>
      <p:ext uri="{BB962C8B-B14F-4D97-AF65-F5344CB8AC3E}">
        <p14:creationId xmlns:p14="http://schemas.microsoft.com/office/powerpoint/2010/main" val="2262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graphicEl>
                                              <a:dgm id="{8618902B-9501-42F3-83E4-0A76BC487D10}"/>
                                            </p:graphicEl>
                                          </p:spTgt>
                                        </p:tgtEl>
                                        <p:attrNameLst>
                                          <p:attrName>style.visibility</p:attrName>
                                        </p:attrNameLst>
                                      </p:cBhvr>
                                      <p:to>
                                        <p:strVal val="visible"/>
                                      </p:to>
                                    </p:set>
                                    <p:anim calcmode="lin" valueType="num">
                                      <p:cBhvr>
                                        <p:cTn id="7" dur="500" fill="hold"/>
                                        <p:tgtEl>
                                          <p:spTgt spid="4">
                                            <p:graphicEl>
                                              <a:dgm id="{8618902B-9501-42F3-83E4-0A76BC487D10}"/>
                                            </p:graphicEl>
                                          </p:spTgt>
                                        </p:tgtEl>
                                        <p:attrNameLst>
                                          <p:attrName>ppt_w</p:attrName>
                                        </p:attrNameLst>
                                      </p:cBhvr>
                                      <p:tavLst>
                                        <p:tav tm="0">
                                          <p:val>
                                            <p:fltVal val="0"/>
                                          </p:val>
                                        </p:tav>
                                        <p:tav tm="100000">
                                          <p:val>
                                            <p:strVal val="#ppt_w"/>
                                          </p:val>
                                        </p:tav>
                                      </p:tavLst>
                                    </p:anim>
                                    <p:anim calcmode="lin" valueType="num">
                                      <p:cBhvr>
                                        <p:cTn id="8" dur="500" fill="hold"/>
                                        <p:tgtEl>
                                          <p:spTgt spid="4">
                                            <p:graphicEl>
                                              <a:dgm id="{8618902B-9501-42F3-83E4-0A76BC487D10}"/>
                                            </p:graphicEl>
                                          </p:spTgt>
                                        </p:tgtEl>
                                        <p:attrNameLst>
                                          <p:attrName>ppt_h</p:attrName>
                                        </p:attrNameLst>
                                      </p:cBhvr>
                                      <p:tavLst>
                                        <p:tav tm="0">
                                          <p:val>
                                            <p:fltVal val="0"/>
                                          </p:val>
                                        </p:tav>
                                        <p:tav tm="100000">
                                          <p:val>
                                            <p:strVal val="#ppt_h"/>
                                          </p:val>
                                        </p:tav>
                                      </p:tavLst>
                                    </p:anim>
                                    <p:animEffect transition="in" filter="fade">
                                      <p:cBhvr>
                                        <p:cTn id="9" dur="500"/>
                                        <p:tgtEl>
                                          <p:spTgt spid="4">
                                            <p:graphicEl>
                                              <a:dgm id="{8618902B-9501-42F3-83E4-0A76BC487D10}"/>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F90AD35F-2A03-4EFF-98DD-04057A2A14F0}"/>
                                            </p:graphicEl>
                                          </p:spTgt>
                                        </p:tgtEl>
                                        <p:attrNameLst>
                                          <p:attrName>style.visibility</p:attrName>
                                        </p:attrNameLst>
                                      </p:cBhvr>
                                      <p:to>
                                        <p:strVal val="visible"/>
                                      </p:to>
                                    </p:set>
                                    <p:anim calcmode="lin" valueType="num">
                                      <p:cBhvr>
                                        <p:cTn id="14" dur="500" fill="hold"/>
                                        <p:tgtEl>
                                          <p:spTgt spid="4">
                                            <p:graphicEl>
                                              <a:dgm id="{F90AD35F-2A03-4EFF-98DD-04057A2A14F0}"/>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F90AD35F-2A03-4EFF-98DD-04057A2A14F0}"/>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F90AD35F-2A03-4EFF-98DD-04057A2A14F0}"/>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graphicEl>
                                              <a:dgm id="{D04F104A-837D-4DF4-8255-9FC293CD7292}"/>
                                            </p:graphicEl>
                                          </p:spTgt>
                                        </p:tgtEl>
                                        <p:attrNameLst>
                                          <p:attrName>style.visibility</p:attrName>
                                        </p:attrNameLst>
                                      </p:cBhvr>
                                      <p:to>
                                        <p:strVal val="visible"/>
                                      </p:to>
                                    </p:set>
                                    <p:anim calcmode="lin" valueType="num">
                                      <p:cBhvr>
                                        <p:cTn id="21" dur="500" fill="hold"/>
                                        <p:tgtEl>
                                          <p:spTgt spid="4">
                                            <p:graphicEl>
                                              <a:dgm id="{D04F104A-837D-4DF4-8255-9FC293CD7292}"/>
                                            </p:graphicEl>
                                          </p:spTgt>
                                        </p:tgtEl>
                                        <p:attrNameLst>
                                          <p:attrName>ppt_w</p:attrName>
                                        </p:attrNameLst>
                                      </p:cBhvr>
                                      <p:tavLst>
                                        <p:tav tm="0">
                                          <p:val>
                                            <p:fltVal val="0"/>
                                          </p:val>
                                        </p:tav>
                                        <p:tav tm="100000">
                                          <p:val>
                                            <p:strVal val="#ppt_w"/>
                                          </p:val>
                                        </p:tav>
                                      </p:tavLst>
                                    </p:anim>
                                    <p:anim calcmode="lin" valueType="num">
                                      <p:cBhvr>
                                        <p:cTn id="22" dur="500" fill="hold"/>
                                        <p:tgtEl>
                                          <p:spTgt spid="4">
                                            <p:graphicEl>
                                              <a:dgm id="{D04F104A-837D-4DF4-8255-9FC293CD7292}"/>
                                            </p:graphicEl>
                                          </p:spTgt>
                                        </p:tgtEl>
                                        <p:attrNameLst>
                                          <p:attrName>ppt_h</p:attrName>
                                        </p:attrNameLst>
                                      </p:cBhvr>
                                      <p:tavLst>
                                        <p:tav tm="0">
                                          <p:val>
                                            <p:fltVal val="0"/>
                                          </p:val>
                                        </p:tav>
                                        <p:tav tm="100000">
                                          <p:val>
                                            <p:strVal val="#ppt_h"/>
                                          </p:val>
                                        </p:tav>
                                      </p:tavLst>
                                    </p:anim>
                                    <p:animEffect transition="in" filter="fade">
                                      <p:cBhvr>
                                        <p:cTn id="23" dur="500"/>
                                        <p:tgtEl>
                                          <p:spTgt spid="4">
                                            <p:graphicEl>
                                              <a:dgm id="{D04F104A-837D-4DF4-8255-9FC293CD7292}"/>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
                                            <p:graphicEl>
                                              <a:dgm id="{B289AE08-0476-43F6-B23A-140B7BFD0E2B}"/>
                                            </p:graphicEl>
                                          </p:spTgt>
                                        </p:tgtEl>
                                        <p:attrNameLst>
                                          <p:attrName>style.visibility</p:attrName>
                                        </p:attrNameLst>
                                      </p:cBhvr>
                                      <p:to>
                                        <p:strVal val="visible"/>
                                      </p:to>
                                    </p:set>
                                    <p:anim calcmode="lin" valueType="num">
                                      <p:cBhvr>
                                        <p:cTn id="28" dur="500" fill="hold"/>
                                        <p:tgtEl>
                                          <p:spTgt spid="4">
                                            <p:graphicEl>
                                              <a:dgm id="{B289AE08-0476-43F6-B23A-140B7BFD0E2B}"/>
                                            </p:graphicEl>
                                          </p:spTgt>
                                        </p:tgtEl>
                                        <p:attrNameLst>
                                          <p:attrName>ppt_w</p:attrName>
                                        </p:attrNameLst>
                                      </p:cBhvr>
                                      <p:tavLst>
                                        <p:tav tm="0">
                                          <p:val>
                                            <p:fltVal val="0"/>
                                          </p:val>
                                        </p:tav>
                                        <p:tav tm="100000">
                                          <p:val>
                                            <p:strVal val="#ppt_w"/>
                                          </p:val>
                                        </p:tav>
                                      </p:tavLst>
                                    </p:anim>
                                    <p:anim calcmode="lin" valueType="num">
                                      <p:cBhvr>
                                        <p:cTn id="29" dur="500" fill="hold"/>
                                        <p:tgtEl>
                                          <p:spTgt spid="4">
                                            <p:graphicEl>
                                              <a:dgm id="{B289AE08-0476-43F6-B23A-140B7BFD0E2B}"/>
                                            </p:graphicEl>
                                          </p:spTgt>
                                        </p:tgtEl>
                                        <p:attrNameLst>
                                          <p:attrName>ppt_h</p:attrName>
                                        </p:attrNameLst>
                                      </p:cBhvr>
                                      <p:tavLst>
                                        <p:tav tm="0">
                                          <p:val>
                                            <p:fltVal val="0"/>
                                          </p:val>
                                        </p:tav>
                                        <p:tav tm="100000">
                                          <p:val>
                                            <p:strVal val="#ppt_h"/>
                                          </p:val>
                                        </p:tav>
                                      </p:tavLst>
                                    </p:anim>
                                    <p:animEffect transition="in" filter="fade">
                                      <p:cBhvr>
                                        <p:cTn id="30" dur="500"/>
                                        <p:tgtEl>
                                          <p:spTgt spid="4">
                                            <p:graphicEl>
                                              <a:dgm id="{B289AE08-0476-43F6-B23A-140B7BFD0E2B}"/>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4">
                                            <p:graphicEl>
                                              <a:dgm id="{8C591DB8-F9E2-494C-9F8C-56065997131E}"/>
                                            </p:graphicEl>
                                          </p:spTgt>
                                        </p:tgtEl>
                                        <p:attrNameLst>
                                          <p:attrName>style.visibility</p:attrName>
                                        </p:attrNameLst>
                                      </p:cBhvr>
                                      <p:to>
                                        <p:strVal val="visible"/>
                                      </p:to>
                                    </p:set>
                                    <p:anim calcmode="lin" valueType="num">
                                      <p:cBhvr>
                                        <p:cTn id="35" dur="500" fill="hold"/>
                                        <p:tgtEl>
                                          <p:spTgt spid="4">
                                            <p:graphicEl>
                                              <a:dgm id="{8C591DB8-F9E2-494C-9F8C-56065997131E}"/>
                                            </p:graphicEl>
                                          </p:spTgt>
                                        </p:tgtEl>
                                        <p:attrNameLst>
                                          <p:attrName>ppt_w</p:attrName>
                                        </p:attrNameLst>
                                      </p:cBhvr>
                                      <p:tavLst>
                                        <p:tav tm="0">
                                          <p:val>
                                            <p:fltVal val="0"/>
                                          </p:val>
                                        </p:tav>
                                        <p:tav tm="100000">
                                          <p:val>
                                            <p:strVal val="#ppt_w"/>
                                          </p:val>
                                        </p:tav>
                                      </p:tavLst>
                                    </p:anim>
                                    <p:anim calcmode="lin" valueType="num">
                                      <p:cBhvr>
                                        <p:cTn id="36" dur="500" fill="hold"/>
                                        <p:tgtEl>
                                          <p:spTgt spid="4">
                                            <p:graphicEl>
                                              <a:dgm id="{8C591DB8-F9E2-494C-9F8C-56065997131E}"/>
                                            </p:graphicEl>
                                          </p:spTgt>
                                        </p:tgtEl>
                                        <p:attrNameLst>
                                          <p:attrName>ppt_h</p:attrName>
                                        </p:attrNameLst>
                                      </p:cBhvr>
                                      <p:tavLst>
                                        <p:tav tm="0">
                                          <p:val>
                                            <p:fltVal val="0"/>
                                          </p:val>
                                        </p:tav>
                                        <p:tav tm="100000">
                                          <p:val>
                                            <p:strVal val="#ppt_h"/>
                                          </p:val>
                                        </p:tav>
                                      </p:tavLst>
                                    </p:anim>
                                    <p:animEffect transition="in" filter="fade">
                                      <p:cBhvr>
                                        <p:cTn id="37" dur="500"/>
                                        <p:tgtEl>
                                          <p:spTgt spid="4">
                                            <p:graphicEl>
                                              <a:dgm id="{8C591DB8-F9E2-494C-9F8C-56065997131E}"/>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4">
                                            <p:graphicEl>
                                              <a:dgm id="{73AF6B02-2447-43C2-8B20-FE5358966575}"/>
                                            </p:graphicEl>
                                          </p:spTgt>
                                        </p:tgtEl>
                                        <p:attrNameLst>
                                          <p:attrName>style.visibility</p:attrName>
                                        </p:attrNameLst>
                                      </p:cBhvr>
                                      <p:to>
                                        <p:strVal val="visible"/>
                                      </p:to>
                                    </p:set>
                                    <p:anim calcmode="lin" valueType="num">
                                      <p:cBhvr>
                                        <p:cTn id="42" dur="500" fill="hold"/>
                                        <p:tgtEl>
                                          <p:spTgt spid="4">
                                            <p:graphicEl>
                                              <a:dgm id="{73AF6B02-2447-43C2-8B20-FE5358966575}"/>
                                            </p:graphicEl>
                                          </p:spTgt>
                                        </p:tgtEl>
                                        <p:attrNameLst>
                                          <p:attrName>ppt_w</p:attrName>
                                        </p:attrNameLst>
                                      </p:cBhvr>
                                      <p:tavLst>
                                        <p:tav tm="0">
                                          <p:val>
                                            <p:fltVal val="0"/>
                                          </p:val>
                                        </p:tav>
                                        <p:tav tm="100000">
                                          <p:val>
                                            <p:strVal val="#ppt_w"/>
                                          </p:val>
                                        </p:tav>
                                      </p:tavLst>
                                    </p:anim>
                                    <p:anim calcmode="lin" valueType="num">
                                      <p:cBhvr>
                                        <p:cTn id="43" dur="500" fill="hold"/>
                                        <p:tgtEl>
                                          <p:spTgt spid="4">
                                            <p:graphicEl>
                                              <a:dgm id="{73AF6B02-2447-43C2-8B20-FE5358966575}"/>
                                            </p:graphicEl>
                                          </p:spTgt>
                                        </p:tgtEl>
                                        <p:attrNameLst>
                                          <p:attrName>ppt_h</p:attrName>
                                        </p:attrNameLst>
                                      </p:cBhvr>
                                      <p:tavLst>
                                        <p:tav tm="0">
                                          <p:val>
                                            <p:fltVal val="0"/>
                                          </p:val>
                                        </p:tav>
                                        <p:tav tm="100000">
                                          <p:val>
                                            <p:strVal val="#ppt_h"/>
                                          </p:val>
                                        </p:tav>
                                      </p:tavLst>
                                    </p:anim>
                                    <p:animEffect transition="in" filter="fade">
                                      <p:cBhvr>
                                        <p:cTn id="44" dur="500"/>
                                        <p:tgtEl>
                                          <p:spTgt spid="4">
                                            <p:graphicEl>
                                              <a:dgm id="{73AF6B02-2447-43C2-8B20-FE5358966575}"/>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4">
                                            <p:graphicEl>
                                              <a:dgm id="{8B44E344-90D3-4743-BF4E-96ADC2341D62}"/>
                                            </p:graphicEl>
                                          </p:spTgt>
                                        </p:tgtEl>
                                        <p:attrNameLst>
                                          <p:attrName>style.visibility</p:attrName>
                                        </p:attrNameLst>
                                      </p:cBhvr>
                                      <p:to>
                                        <p:strVal val="visible"/>
                                      </p:to>
                                    </p:set>
                                    <p:anim calcmode="lin" valueType="num">
                                      <p:cBhvr>
                                        <p:cTn id="49" dur="500" fill="hold"/>
                                        <p:tgtEl>
                                          <p:spTgt spid="4">
                                            <p:graphicEl>
                                              <a:dgm id="{8B44E344-90D3-4743-BF4E-96ADC2341D62}"/>
                                            </p:graphicEl>
                                          </p:spTgt>
                                        </p:tgtEl>
                                        <p:attrNameLst>
                                          <p:attrName>ppt_w</p:attrName>
                                        </p:attrNameLst>
                                      </p:cBhvr>
                                      <p:tavLst>
                                        <p:tav tm="0">
                                          <p:val>
                                            <p:fltVal val="0"/>
                                          </p:val>
                                        </p:tav>
                                        <p:tav tm="100000">
                                          <p:val>
                                            <p:strVal val="#ppt_w"/>
                                          </p:val>
                                        </p:tav>
                                      </p:tavLst>
                                    </p:anim>
                                    <p:anim calcmode="lin" valueType="num">
                                      <p:cBhvr>
                                        <p:cTn id="50" dur="500" fill="hold"/>
                                        <p:tgtEl>
                                          <p:spTgt spid="4">
                                            <p:graphicEl>
                                              <a:dgm id="{8B44E344-90D3-4743-BF4E-96ADC2341D62}"/>
                                            </p:graphicEl>
                                          </p:spTgt>
                                        </p:tgtEl>
                                        <p:attrNameLst>
                                          <p:attrName>ppt_h</p:attrName>
                                        </p:attrNameLst>
                                      </p:cBhvr>
                                      <p:tavLst>
                                        <p:tav tm="0">
                                          <p:val>
                                            <p:fltVal val="0"/>
                                          </p:val>
                                        </p:tav>
                                        <p:tav tm="100000">
                                          <p:val>
                                            <p:strVal val="#ppt_h"/>
                                          </p:val>
                                        </p:tav>
                                      </p:tavLst>
                                    </p:anim>
                                    <p:animEffect transition="in" filter="fade">
                                      <p:cBhvr>
                                        <p:cTn id="51" dur="500"/>
                                        <p:tgtEl>
                                          <p:spTgt spid="4">
                                            <p:graphicEl>
                                              <a:dgm id="{8B44E344-90D3-4743-BF4E-96ADC2341D62}"/>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4">
                                            <p:graphicEl>
                                              <a:dgm id="{B3784E35-63B4-4089-8535-98298F1C6019}"/>
                                            </p:graphicEl>
                                          </p:spTgt>
                                        </p:tgtEl>
                                        <p:attrNameLst>
                                          <p:attrName>style.visibility</p:attrName>
                                        </p:attrNameLst>
                                      </p:cBhvr>
                                      <p:to>
                                        <p:strVal val="visible"/>
                                      </p:to>
                                    </p:set>
                                    <p:anim calcmode="lin" valueType="num">
                                      <p:cBhvr>
                                        <p:cTn id="56" dur="500" fill="hold"/>
                                        <p:tgtEl>
                                          <p:spTgt spid="4">
                                            <p:graphicEl>
                                              <a:dgm id="{B3784E35-63B4-4089-8535-98298F1C6019}"/>
                                            </p:graphicEl>
                                          </p:spTgt>
                                        </p:tgtEl>
                                        <p:attrNameLst>
                                          <p:attrName>ppt_w</p:attrName>
                                        </p:attrNameLst>
                                      </p:cBhvr>
                                      <p:tavLst>
                                        <p:tav tm="0">
                                          <p:val>
                                            <p:fltVal val="0"/>
                                          </p:val>
                                        </p:tav>
                                        <p:tav tm="100000">
                                          <p:val>
                                            <p:strVal val="#ppt_w"/>
                                          </p:val>
                                        </p:tav>
                                      </p:tavLst>
                                    </p:anim>
                                    <p:anim calcmode="lin" valueType="num">
                                      <p:cBhvr>
                                        <p:cTn id="57" dur="500" fill="hold"/>
                                        <p:tgtEl>
                                          <p:spTgt spid="4">
                                            <p:graphicEl>
                                              <a:dgm id="{B3784E35-63B4-4089-8535-98298F1C6019}"/>
                                            </p:graphicEl>
                                          </p:spTgt>
                                        </p:tgtEl>
                                        <p:attrNameLst>
                                          <p:attrName>ppt_h</p:attrName>
                                        </p:attrNameLst>
                                      </p:cBhvr>
                                      <p:tavLst>
                                        <p:tav tm="0">
                                          <p:val>
                                            <p:fltVal val="0"/>
                                          </p:val>
                                        </p:tav>
                                        <p:tav tm="100000">
                                          <p:val>
                                            <p:strVal val="#ppt_h"/>
                                          </p:val>
                                        </p:tav>
                                      </p:tavLst>
                                    </p:anim>
                                    <p:animEffect transition="in" filter="fade">
                                      <p:cBhvr>
                                        <p:cTn id="58" dur="500"/>
                                        <p:tgtEl>
                                          <p:spTgt spid="4">
                                            <p:graphicEl>
                                              <a:dgm id="{B3784E35-63B4-4089-8535-98298F1C6019}"/>
                                            </p:graphicEl>
                                          </p:spTgt>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4">
                                            <p:graphicEl>
                                              <a:dgm id="{AFD026F6-254F-499A-9437-A41B1295BDAC}"/>
                                            </p:graphicEl>
                                          </p:spTgt>
                                        </p:tgtEl>
                                        <p:attrNameLst>
                                          <p:attrName>style.visibility</p:attrName>
                                        </p:attrNameLst>
                                      </p:cBhvr>
                                      <p:to>
                                        <p:strVal val="visible"/>
                                      </p:to>
                                    </p:set>
                                    <p:anim calcmode="lin" valueType="num">
                                      <p:cBhvr>
                                        <p:cTn id="63" dur="500" fill="hold"/>
                                        <p:tgtEl>
                                          <p:spTgt spid="4">
                                            <p:graphicEl>
                                              <a:dgm id="{AFD026F6-254F-499A-9437-A41B1295BDAC}"/>
                                            </p:graphicEl>
                                          </p:spTgt>
                                        </p:tgtEl>
                                        <p:attrNameLst>
                                          <p:attrName>ppt_w</p:attrName>
                                        </p:attrNameLst>
                                      </p:cBhvr>
                                      <p:tavLst>
                                        <p:tav tm="0">
                                          <p:val>
                                            <p:fltVal val="0"/>
                                          </p:val>
                                        </p:tav>
                                        <p:tav tm="100000">
                                          <p:val>
                                            <p:strVal val="#ppt_w"/>
                                          </p:val>
                                        </p:tav>
                                      </p:tavLst>
                                    </p:anim>
                                    <p:anim calcmode="lin" valueType="num">
                                      <p:cBhvr>
                                        <p:cTn id="64" dur="500" fill="hold"/>
                                        <p:tgtEl>
                                          <p:spTgt spid="4">
                                            <p:graphicEl>
                                              <a:dgm id="{AFD026F6-254F-499A-9437-A41B1295BDAC}"/>
                                            </p:graphicEl>
                                          </p:spTgt>
                                        </p:tgtEl>
                                        <p:attrNameLst>
                                          <p:attrName>ppt_h</p:attrName>
                                        </p:attrNameLst>
                                      </p:cBhvr>
                                      <p:tavLst>
                                        <p:tav tm="0">
                                          <p:val>
                                            <p:fltVal val="0"/>
                                          </p:val>
                                        </p:tav>
                                        <p:tav tm="100000">
                                          <p:val>
                                            <p:strVal val="#ppt_h"/>
                                          </p:val>
                                        </p:tav>
                                      </p:tavLst>
                                    </p:anim>
                                    <p:animEffect transition="in" filter="fade">
                                      <p:cBhvr>
                                        <p:cTn id="65" dur="500"/>
                                        <p:tgtEl>
                                          <p:spTgt spid="4">
                                            <p:graphicEl>
                                              <a:dgm id="{AFD026F6-254F-499A-9437-A41B1295BDAC}"/>
                                            </p:graphicEl>
                                          </p:spTgt>
                                        </p:tgtEl>
                                      </p:cBhvr>
                                    </p:animEffec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grpId="0" nodeType="clickEffect">
                                  <p:stCondLst>
                                    <p:cond delay="0"/>
                                  </p:stCondLst>
                                  <p:childTnLst>
                                    <p:set>
                                      <p:cBhvr>
                                        <p:cTn id="69" dur="1" fill="hold">
                                          <p:stCondLst>
                                            <p:cond delay="0"/>
                                          </p:stCondLst>
                                        </p:cTn>
                                        <p:tgtEl>
                                          <p:spTgt spid="4">
                                            <p:graphicEl>
                                              <a:dgm id="{AE9BF224-B771-4E1F-954A-D1CFF6175946}"/>
                                            </p:graphicEl>
                                          </p:spTgt>
                                        </p:tgtEl>
                                        <p:attrNameLst>
                                          <p:attrName>style.visibility</p:attrName>
                                        </p:attrNameLst>
                                      </p:cBhvr>
                                      <p:to>
                                        <p:strVal val="visible"/>
                                      </p:to>
                                    </p:set>
                                    <p:anim calcmode="lin" valueType="num">
                                      <p:cBhvr>
                                        <p:cTn id="70" dur="500" fill="hold"/>
                                        <p:tgtEl>
                                          <p:spTgt spid="4">
                                            <p:graphicEl>
                                              <a:dgm id="{AE9BF224-B771-4E1F-954A-D1CFF6175946}"/>
                                            </p:graphicEl>
                                          </p:spTgt>
                                        </p:tgtEl>
                                        <p:attrNameLst>
                                          <p:attrName>ppt_w</p:attrName>
                                        </p:attrNameLst>
                                      </p:cBhvr>
                                      <p:tavLst>
                                        <p:tav tm="0">
                                          <p:val>
                                            <p:fltVal val="0"/>
                                          </p:val>
                                        </p:tav>
                                        <p:tav tm="100000">
                                          <p:val>
                                            <p:strVal val="#ppt_w"/>
                                          </p:val>
                                        </p:tav>
                                      </p:tavLst>
                                    </p:anim>
                                    <p:anim calcmode="lin" valueType="num">
                                      <p:cBhvr>
                                        <p:cTn id="71" dur="500" fill="hold"/>
                                        <p:tgtEl>
                                          <p:spTgt spid="4">
                                            <p:graphicEl>
                                              <a:dgm id="{AE9BF224-B771-4E1F-954A-D1CFF6175946}"/>
                                            </p:graphicEl>
                                          </p:spTgt>
                                        </p:tgtEl>
                                        <p:attrNameLst>
                                          <p:attrName>ppt_h</p:attrName>
                                        </p:attrNameLst>
                                      </p:cBhvr>
                                      <p:tavLst>
                                        <p:tav tm="0">
                                          <p:val>
                                            <p:fltVal val="0"/>
                                          </p:val>
                                        </p:tav>
                                        <p:tav tm="100000">
                                          <p:val>
                                            <p:strVal val="#ppt_h"/>
                                          </p:val>
                                        </p:tav>
                                      </p:tavLst>
                                    </p:anim>
                                    <p:animEffect transition="in" filter="fade">
                                      <p:cBhvr>
                                        <p:cTn id="72" dur="500"/>
                                        <p:tgtEl>
                                          <p:spTgt spid="4">
                                            <p:graphicEl>
                                              <a:dgm id="{AE9BF224-B771-4E1F-954A-D1CFF617594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67890"/>
          </a:xfrm>
        </p:spPr>
        <p:txBody>
          <a:bodyPr>
            <a:noAutofit/>
          </a:bodyPr>
          <a:lstStyle/>
          <a:p>
            <a:pPr algn="ctr"/>
            <a:r>
              <a:rPr lang="en-US" b="1" dirty="0" smtClean="0"/>
              <a:t/>
            </a:r>
            <a:br>
              <a:rPr lang="en-US" b="1" dirty="0" smtClean="0"/>
            </a:br>
            <a:r>
              <a:rPr lang="en-US" b="1" dirty="0" err="1" smtClean="0"/>
              <a:t>Cách</a:t>
            </a:r>
            <a:r>
              <a:rPr lang="en-US" b="1" dirty="0" smtClean="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ngắn</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a:xfrm>
            <a:off x="838200" y="1433016"/>
            <a:ext cx="10515600" cy="4743947"/>
          </a:xfrm>
        </p:spPr>
        <p:txBody>
          <a:bodyPr/>
          <a:lstStyle/>
          <a:p>
            <a:endParaRPr lang="en-US" dirty="0" smtClean="0">
              <a:latin typeface="Calibri (Body)"/>
            </a:endParaRPr>
          </a:p>
          <a:p>
            <a:r>
              <a:rPr lang="vi-VN" dirty="0" smtClean="0">
                <a:latin typeface="Calibri (Body)"/>
              </a:rPr>
              <a:t>Trải </a:t>
            </a:r>
            <a:r>
              <a:rPr lang="vi-VN" dirty="0">
                <a:latin typeface="Calibri (Body)"/>
              </a:rPr>
              <a:t>nghiệm một vị trí công việc </a:t>
            </a:r>
            <a:r>
              <a:rPr lang="vi-VN" dirty="0" smtClean="0">
                <a:latin typeface="Calibri (Body)"/>
              </a:rPr>
              <a:t>mới</a:t>
            </a:r>
            <a:r>
              <a:rPr lang="en-US" dirty="0" smtClean="0">
                <a:latin typeface="Calibri (Body)"/>
              </a:rPr>
              <a:t>………….,</a:t>
            </a:r>
            <a:r>
              <a:rPr lang="vi-VN" dirty="0" smtClean="0">
                <a:latin typeface="Calibri (Body)"/>
              </a:rPr>
              <a:t> mong </a:t>
            </a:r>
            <a:r>
              <a:rPr lang="vi-VN" dirty="0">
                <a:latin typeface="Calibri (Body)"/>
              </a:rPr>
              <a:t>muốn được làm việc tại công ty </a:t>
            </a:r>
            <a:r>
              <a:rPr lang="en-US" dirty="0" smtClean="0">
                <a:latin typeface="Calibri (Body)"/>
              </a:rPr>
              <a:t>…………………..</a:t>
            </a:r>
          </a:p>
          <a:p>
            <a:pPr marL="0" indent="0">
              <a:buNone/>
            </a:pPr>
            <a:r>
              <a:rPr lang="en-US" dirty="0">
                <a:latin typeface="Calibri (Body)"/>
                <a:sym typeface="Wingdings" panose="05000000000000000000" pitchFamily="2" charset="2"/>
              </a:rPr>
              <a:t>Experience a new job position </a:t>
            </a:r>
            <a:r>
              <a:rPr lang="en-US" dirty="0" smtClean="0">
                <a:latin typeface="Calibri (Body)"/>
                <a:sym typeface="Wingdings" panose="05000000000000000000" pitchFamily="2" charset="2"/>
              </a:rPr>
              <a:t>as…………., and work </a:t>
            </a:r>
            <a:r>
              <a:rPr lang="en-US" dirty="0">
                <a:latin typeface="Calibri (Body)"/>
                <a:sym typeface="Wingdings" panose="05000000000000000000" pitchFamily="2" charset="2"/>
              </a:rPr>
              <a:t>at </a:t>
            </a:r>
            <a:r>
              <a:rPr lang="en-US" dirty="0" smtClean="0">
                <a:latin typeface="Calibri (Body)"/>
                <a:sym typeface="Wingdings" panose="05000000000000000000" pitchFamily="2" charset="2"/>
              </a:rPr>
              <a:t>………….. </a:t>
            </a:r>
            <a:r>
              <a:rPr lang="en-US" dirty="0">
                <a:latin typeface="Calibri (Body)"/>
                <a:sym typeface="Wingdings" panose="05000000000000000000" pitchFamily="2" charset="2"/>
              </a:rPr>
              <a:t>company </a:t>
            </a:r>
            <a:endParaRPr lang="en-US" dirty="0" smtClean="0">
              <a:latin typeface="Calibri (Body)"/>
              <a:sym typeface="Wingdings" panose="05000000000000000000" pitchFamily="2" charset="2"/>
            </a:endParaRPr>
          </a:p>
          <a:p>
            <a:pPr marL="0" indent="0">
              <a:buNone/>
            </a:pPr>
            <a:endParaRPr lang="en-US" dirty="0" smtClean="0">
              <a:latin typeface="Calibri (Body)"/>
              <a:sym typeface="Wingdings" panose="05000000000000000000" pitchFamily="2" charset="2"/>
            </a:endParaRPr>
          </a:p>
          <a:p>
            <a:r>
              <a:rPr lang="vi-VN" dirty="0" smtClean="0">
                <a:latin typeface="Calibri (Body)"/>
              </a:rPr>
              <a:t>Học </a:t>
            </a:r>
            <a:r>
              <a:rPr lang="vi-VN" dirty="0">
                <a:latin typeface="Calibri (Body)"/>
              </a:rPr>
              <a:t>những kỹ năng mới để nâng cao năng lực </a:t>
            </a:r>
            <a:r>
              <a:rPr lang="en-US" dirty="0" err="1" smtClean="0">
                <a:latin typeface="Calibri (Body)"/>
              </a:rPr>
              <a:t>làm</a:t>
            </a:r>
            <a:r>
              <a:rPr lang="en-US" dirty="0" smtClean="0">
                <a:latin typeface="Calibri (Body)"/>
              </a:rPr>
              <a:t> </a:t>
            </a:r>
            <a:r>
              <a:rPr lang="en-US" dirty="0" err="1" smtClean="0">
                <a:latin typeface="Calibri (Body)"/>
              </a:rPr>
              <a:t>việc</a:t>
            </a:r>
            <a:r>
              <a:rPr lang="en-US" dirty="0" smtClean="0">
                <a:latin typeface="Calibri (Body)"/>
              </a:rPr>
              <a:t> </a:t>
            </a:r>
            <a:endParaRPr lang="vi-VN" dirty="0">
              <a:latin typeface="Calibri (Body)"/>
            </a:endParaRPr>
          </a:p>
          <a:p>
            <a:pPr marL="0" indent="0">
              <a:buNone/>
            </a:pPr>
            <a:r>
              <a:rPr lang="en-US" dirty="0" smtClean="0">
                <a:latin typeface="Calibri (Body)"/>
                <a:sym typeface="Wingdings" panose="05000000000000000000" pitchFamily="2" charset="2"/>
              </a:rPr>
              <a:t> Learn new skills to improve my work capacity </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20</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14030" y="3500189"/>
            <a:ext cx="609600" cy="609600"/>
          </a:xfrm>
          <a:prstGeom prst="rect">
            <a:avLst/>
          </a:prstGeom>
        </p:spPr>
      </p:pic>
    </p:spTree>
    <p:extLst>
      <p:ext uri="{BB962C8B-B14F-4D97-AF65-F5344CB8AC3E}">
        <p14:creationId xmlns:p14="http://schemas.microsoft.com/office/powerpoint/2010/main" val="8642151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1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t/>
            </a:r>
            <a:br>
              <a:rPr lang="en-US" b="1" dirty="0"/>
            </a:br>
            <a:r>
              <a:rPr lang="en-US" b="1" dirty="0" err="1"/>
              <a:t>Cách</a:t>
            </a:r>
            <a:r>
              <a:rPr lang="en-US" b="1" dirty="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ngắn</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p:txBody>
          <a:bodyPr/>
          <a:lstStyle/>
          <a:p>
            <a:r>
              <a:rPr lang="vi-VN" dirty="0">
                <a:latin typeface="Calibri (Body)"/>
              </a:rPr>
              <a:t>Học hỏi kinh nghiệm lãnh đạo và quản lý đội </a:t>
            </a:r>
            <a:r>
              <a:rPr lang="vi-VN" dirty="0" smtClean="0">
                <a:latin typeface="Calibri (Body)"/>
              </a:rPr>
              <a:t>ng</a:t>
            </a:r>
            <a:r>
              <a:rPr lang="en-US" dirty="0" smtClean="0">
                <a:latin typeface="Calibri (Body)"/>
              </a:rPr>
              <a:t>ũ</a:t>
            </a:r>
          </a:p>
          <a:p>
            <a:pPr marL="0" indent="0">
              <a:buNone/>
            </a:pPr>
            <a:r>
              <a:rPr lang="en-US" dirty="0">
                <a:latin typeface="Calibri (Body)"/>
                <a:sym typeface="Wingdings" panose="05000000000000000000" pitchFamily="2" charset="2"/>
              </a:rPr>
              <a:t> Learn leadership </a:t>
            </a:r>
            <a:r>
              <a:rPr lang="en-US" dirty="0" smtClean="0">
                <a:latin typeface="Calibri (Body)"/>
                <a:sym typeface="Wingdings" panose="05000000000000000000" pitchFamily="2" charset="2"/>
              </a:rPr>
              <a:t>experience and </a:t>
            </a:r>
            <a:r>
              <a:rPr lang="en-US" dirty="0">
                <a:latin typeface="Calibri (Body)"/>
                <a:sym typeface="Wingdings" panose="05000000000000000000" pitchFamily="2" charset="2"/>
              </a:rPr>
              <a:t>team </a:t>
            </a:r>
            <a:r>
              <a:rPr lang="en-US" dirty="0" smtClean="0">
                <a:latin typeface="Calibri (Body)"/>
                <a:sym typeface="Wingdings" panose="05000000000000000000" pitchFamily="2" charset="2"/>
              </a:rPr>
              <a:t>management</a:t>
            </a:r>
            <a:br>
              <a:rPr lang="en-US" dirty="0" smtClean="0">
                <a:latin typeface="Calibri (Body)"/>
                <a:sym typeface="Wingdings" panose="05000000000000000000" pitchFamily="2" charset="2"/>
              </a:rPr>
            </a:br>
            <a:endParaRPr lang="vi-VN" dirty="0">
              <a:latin typeface="Calibri (Body)"/>
            </a:endParaRPr>
          </a:p>
          <a:p>
            <a:r>
              <a:rPr lang="vi-VN" dirty="0">
                <a:latin typeface="Calibri (Body)"/>
              </a:rPr>
              <a:t>Làm việc trong một môi trường năng động, tối đa sự sáng tạo, theo đuổi đam mê, </a:t>
            </a:r>
            <a:r>
              <a:rPr lang="en-US" dirty="0" err="1" smtClean="0">
                <a:latin typeface="Calibri (Body)"/>
              </a:rPr>
              <a:t>và</a:t>
            </a:r>
            <a:r>
              <a:rPr lang="en-US" dirty="0" smtClean="0">
                <a:latin typeface="Calibri (Body)"/>
              </a:rPr>
              <a:t> </a:t>
            </a:r>
            <a:r>
              <a:rPr lang="en-US" dirty="0" err="1" smtClean="0">
                <a:latin typeface="Calibri (Body)"/>
              </a:rPr>
              <a:t>điều</a:t>
            </a:r>
            <a:r>
              <a:rPr lang="en-US" dirty="0" smtClean="0">
                <a:latin typeface="Calibri (Body)"/>
              </a:rPr>
              <a:t> </a:t>
            </a:r>
            <a:r>
              <a:rPr lang="en-US" dirty="0" err="1" smtClean="0">
                <a:latin typeface="Calibri (Body)"/>
              </a:rPr>
              <a:t>quan</a:t>
            </a:r>
            <a:r>
              <a:rPr lang="en-US" dirty="0" smtClean="0">
                <a:latin typeface="Calibri (Body)"/>
              </a:rPr>
              <a:t> </a:t>
            </a:r>
            <a:r>
              <a:rPr lang="en-US" dirty="0" err="1" smtClean="0">
                <a:latin typeface="Calibri (Body)"/>
              </a:rPr>
              <a:t>trọng</a:t>
            </a:r>
            <a:r>
              <a:rPr lang="en-US" dirty="0" smtClean="0">
                <a:latin typeface="Calibri (Body)"/>
              </a:rPr>
              <a:t> </a:t>
            </a:r>
            <a:r>
              <a:rPr lang="en-US" dirty="0" err="1" smtClean="0">
                <a:latin typeface="Calibri (Body)"/>
              </a:rPr>
              <a:t>nhất</a:t>
            </a:r>
            <a:r>
              <a:rPr lang="en-US" dirty="0" smtClean="0">
                <a:latin typeface="Calibri (Body)"/>
              </a:rPr>
              <a:t> </a:t>
            </a:r>
            <a:r>
              <a:rPr lang="en-US" dirty="0" err="1" smtClean="0">
                <a:latin typeface="Calibri (Body)"/>
              </a:rPr>
              <a:t>là</a:t>
            </a:r>
            <a:r>
              <a:rPr lang="en-US" dirty="0" smtClean="0">
                <a:latin typeface="Calibri (Body)"/>
              </a:rPr>
              <a:t> </a:t>
            </a:r>
            <a:r>
              <a:rPr lang="en-US" dirty="0" err="1" smtClean="0">
                <a:latin typeface="Calibri (Body)"/>
              </a:rPr>
              <a:t>ước</a:t>
            </a:r>
            <a:r>
              <a:rPr lang="en-US" dirty="0" smtClean="0">
                <a:latin typeface="Calibri (Body)"/>
              </a:rPr>
              <a:t> </a:t>
            </a:r>
            <a:r>
              <a:rPr lang="en-US" dirty="0" err="1" smtClean="0">
                <a:latin typeface="Calibri (Body)"/>
              </a:rPr>
              <a:t>muốn</a:t>
            </a:r>
            <a:r>
              <a:rPr lang="en-US" dirty="0" smtClean="0">
                <a:latin typeface="Calibri (Body)"/>
              </a:rPr>
              <a:t> </a:t>
            </a:r>
            <a:r>
              <a:rPr lang="en-US" dirty="0" err="1" smtClean="0">
                <a:latin typeface="Calibri (Body)"/>
              </a:rPr>
              <a:t>được</a:t>
            </a:r>
            <a:r>
              <a:rPr lang="en-US" dirty="0" smtClean="0">
                <a:latin typeface="Calibri (Body)"/>
              </a:rPr>
              <a:t> </a:t>
            </a:r>
            <a:r>
              <a:rPr lang="en-US" dirty="0" err="1" smtClean="0">
                <a:latin typeface="Calibri (Body)"/>
              </a:rPr>
              <a:t>làm</a:t>
            </a:r>
            <a:r>
              <a:rPr lang="en-US" dirty="0" smtClean="0">
                <a:latin typeface="Calibri (Body)"/>
              </a:rPr>
              <a:t> </a:t>
            </a:r>
            <a:r>
              <a:rPr lang="en-US" dirty="0" err="1" smtClean="0">
                <a:latin typeface="Calibri (Body)"/>
              </a:rPr>
              <a:t>việc</a:t>
            </a:r>
            <a:r>
              <a:rPr lang="en-US" dirty="0" smtClean="0">
                <a:latin typeface="Calibri (Body)"/>
              </a:rPr>
              <a:t> </a:t>
            </a:r>
            <a:r>
              <a:rPr lang="en-US" dirty="0" err="1" smtClean="0">
                <a:latin typeface="Calibri (Body)"/>
              </a:rPr>
              <a:t>tại</a:t>
            </a:r>
            <a:r>
              <a:rPr lang="en-US" dirty="0" smtClean="0">
                <a:latin typeface="Calibri (Body)"/>
              </a:rPr>
              <a:t> </a:t>
            </a:r>
            <a:r>
              <a:rPr lang="en-US" dirty="0" err="1" smtClean="0">
                <a:latin typeface="Calibri (Body)"/>
              </a:rPr>
              <a:t>công</a:t>
            </a:r>
            <a:r>
              <a:rPr lang="en-US" dirty="0" smtClean="0">
                <a:latin typeface="Calibri (Body)"/>
              </a:rPr>
              <a:t> </a:t>
            </a:r>
            <a:r>
              <a:rPr lang="en-US" dirty="0" err="1" smtClean="0">
                <a:latin typeface="Calibri (Body)"/>
              </a:rPr>
              <a:t>ty</a:t>
            </a:r>
            <a:endParaRPr lang="en-US" dirty="0" smtClean="0">
              <a:latin typeface="Calibri (Body)"/>
            </a:endParaRPr>
          </a:p>
          <a:p>
            <a:pPr marL="0" indent="0">
              <a:buNone/>
            </a:pPr>
            <a:r>
              <a:rPr lang="en-US" dirty="0" smtClean="0">
                <a:latin typeface="Calibri (Body)"/>
                <a:sym typeface="Wingdings" panose="05000000000000000000" pitchFamily="2" charset="2"/>
              </a:rPr>
              <a:t> Work </a:t>
            </a:r>
            <a:r>
              <a:rPr lang="en-US" dirty="0">
                <a:latin typeface="Calibri (Body)"/>
                <a:sym typeface="Wingdings" panose="05000000000000000000" pitchFamily="2" charset="2"/>
              </a:rPr>
              <a:t>in </a:t>
            </a:r>
            <a:r>
              <a:rPr lang="en-US" dirty="0" smtClean="0">
                <a:latin typeface="Calibri (Body)"/>
                <a:sym typeface="Wingdings" panose="05000000000000000000" pitchFamily="2" charset="2"/>
              </a:rPr>
              <a:t>an </a:t>
            </a:r>
            <a:r>
              <a:rPr lang="en-US" dirty="0" err="1" smtClean="0">
                <a:latin typeface="Calibri (Body)"/>
                <a:sym typeface="Wingdings" panose="05000000000000000000" pitchFamily="2" charset="2"/>
              </a:rPr>
              <a:t>enthusiatic</a:t>
            </a:r>
            <a:r>
              <a:rPr lang="en-US" dirty="0" smtClean="0">
                <a:latin typeface="Calibri (Body)"/>
                <a:sym typeface="Wingdings" panose="05000000000000000000" pitchFamily="2" charset="2"/>
              </a:rPr>
              <a:t> </a:t>
            </a:r>
            <a:r>
              <a:rPr lang="en-US" dirty="0">
                <a:latin typeface="Calibri (Body)"/>
                <a:sym typeface="Wingdings" panose="05000000000000000000" pitchFamily="2" charset="2"/>
              </a:rPr>
              <a:t>environment, maximizing creativity, pursuing </a:t>
            </a:r>
            <a:r>
              <a:rPr lang="en-US" dirty="0" smtClean="0">
                <a:latin typeface="Calibri (Body)"/>
                <a:sym typeface="Wingdings" panose="05000000000000000000" pitchFamily="2" charset="2"/>
              </a:rPr>
              <a:t>my </a:t>
            </a:r>
            <a:r>
              <a:rPr lang="en-US" dirty="0">
                <a:latin typeface="Calibri (Body)"/>
                <a:sym typeface="Wingdings" panose="05000000000000000000" pitchFamily="2" charset="2"/>
              </a:rPr>
              <a:t>passion, </a:t>
            </a:r>
            <a:r>
              <a:rPr lang="en-US" dirty="0" smtClean="0">
                <a:latin typeface="Calibri (Body)"/>
                <a:sym typeface="Wingdings" panose="05000000000000000000" pitchFamily="2" charset="2"/>
              </a:rPr>
              <a:t>and the most important thing is my </a:t>
            </a:r>
            <a:r>
              <a:rPr lang="en-US" dirty="0">
                <a:latin typeface="Calibri (Body)"/>
                <a:sym typeface="Wingdings" panose="05000000000000000000" pitchFamily="2" charset="2"/>
              </a:rPr>
              <a:t>desire to work at </a:t>
            </a:r>
            <a:r>
              <a:rPr lang="en-US" dirty="0" smtClean="0">
                <a:latin typeface="Calibri (Body)"/>
                <a:sym typeface="Wingdings" panose="05000000000000000000" pitchFamily="2" charset="2"/>
              </a:rPr>
              <a:t>…………………… company.</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21</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82200" y="2264391"/>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8001000" y="5352257"/>
            <a:ext cx="609600" cy="609600"/>
          </a:xfrm>
          <a:prstGeom prst="rect">
            <a:avLst/>
          </a:prstGeom>
        </p:spPr>
      </p:pic>
    </p:spTree>
    <p:extLst>
      <p:ext uri="{BB962C8B-B14F-4D97-AF65-F5344CB8AC3E}">
        <p14:creationId xmlns:p14="http://schemas.microsoft.com/office/powerpoint/2010/main" val="21443657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3513"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081538"/>
          </a:xfrm>
        </p:spPr>
        <p:txBody>
          <a:bodyPr>
            <a:noAutofit/>
          </a:bodyPr>
          <a:lstStyle/>
          <a:p>
            <a:pPr algn="ctr"/>
            <a:r>
              <a:rPr lang="en-US" b="1" dirty="0" smtClean="0"/>
              <a:t/>
            </a:r>
            <a:br>
              <a:rPr lang="en-US" b="1" dirty="0" smtClean="0"/>
            </a:br>
            <a:r>
              <a:rPr lang="en-US" b="1" dirty="0" err="1" smtClean="0"/>
              <a:t>Cách</a:t>
            </a:r>
            <a:r>
              <a:rPr lang="en-US" b="1" dirty="0" smtClean="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dài</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a:xfrm>
            <a:off x="838200" y="1446664"/>
            <a:ext cx="10515600" cy="4730299"/>
          </a:xfrm>
        </p:spPr>
        <p:txBody>
          <a:bodyPr/>
          <a:lstStyle/>
          <a:p>
            <a:r>
              <a:rPr lang="vi-VN" dirty="0">
                <a:latin typeface="Calibri (Body)"/>
              </a:rPr>
              <a:t>Trở thành một nhà lãnh đạo tài ba và có được niềm tin yêu của tất cả nhân viên dưới quyền </a:t>
            </a:r>
            <a:r>
              <a:rPr lang="vi-VN" dirty="0" smtClean="0">
                <a:latin typeface="Calibri (Body)"/>
              </a:rPr>
              <a:t>mình</a:t>
            </a:r>
            <a:endParaRPr lang="en-US" dirty="0" smtClean="0">
              <a:latin typeface="Calibri (Body)"/>
            </a:endParaRPr>
          </a:p>
          <a:p>
            <a:pPr marL="0" indent="0">
              <a:buNone/>
            </a:pPr>
            <a:r>
              <a:rPr lang="en-US" sz="3200" dirty="0" smtClean="0">
                <a:latin typeface="Calibri (Body)"/>
                <a:sym typeface="Wingdings" panose="05000000000000000000" pitchFamily="2" charset="2"/>
              </a:rPr>
              <a:t> </a:t>
            </a:r>
            <a:r>
              <a:rPr lang="en-US" dirty="0" smtClean="0">
                <a:latin typeface="Calibri (Body)"/>
              </a:rPr>
              <a:t>Become </a:t>
            </a:r>
            <a:r>
              <a:rPr lang="en-US" dirty="0">
                <a:latin typeface="Calibri (Body)"/>
              </a:rPr>
              <a:t>a talented leader and have the trust of all </a:t>
            </a:r>
            <a:r>
              <a:rPr lang="en-US" dirty="0" smtClean="0">
                <a:latin typeface="Calibri (Body)"/>
              </a:rPr>
              <a:t>of my employees</a:t>
            </a:r>
            <a:br>
              <a:rPr lang="en-US" dirty="0" smtClean="0">
                <a:latin typeface="Calibri (Body)"/>
              </a:rPr>
            </a:br>
            <a:endParaRPr lang="vi-VN" dirty="0">
              <a:latin typeface="Calibri (Body)"/>
            </a:endParaRPr>
          </a:p>
          <a:p>
            <a:r>
              <a:rPr lang="vi-VN" dirty="0">
                <a:latin typeface="Calibri (Body)"/>
              </a:rPr>
              <a:t>Tôi muốn trau dồi kỹ năng và cống hiến hết mình để gắn bó lâu dài với công </a:t>
            </a:r>
            <a:r>
              <a:rPr lang="vi-VN" dirty="0" smtClean="0">
                <a:latin typeface="Calibri (Body)"/>
              </a:rPr>
              <a:t>ty</a:t>
            </a:r>
            <a:endParaRPr lang="en-US" dirty="0" smtClean="0">
              <a:latin typeface="Calibri (Body)"/>
            </a:endParaRPr>
          </a:p>
          <a:p>
            <a:pPr marL="0" indent="0">
              <a:buNone/>
            </a:pPr>
            <a:r>
              <a:rPr lang="en-US" dirty="0" smtClean="0">
                <a:latin typeface="Calibri (Body)"/>
                <a:sym typeface="Wingdings" panose="05000000000000000000" pitchFamily="2" charset="2"/>
              </a:rPr>
              <a:t> </a:t>
            </a:r>
            <a:r>
              <a:rPr lang="en-US" dirty="0" smtClean="0">
                <a:latin typeface="Calibri (Body)"/>
              </a:rPr>
              <a:t>I would like to </a:t>
            </a:r>
            <a:r>
              <a:rPr lang="en-US" dirty="0">
                <a:latin typeface="Calibri (Body)"/>
              </a:rPr>
              <a:t>refine my </a:t>
            </a:r>
            <a:r>
              <a:rPr lang="en-US" dirty="0" smtClean="0">
                <a:latin typeface="Calibri (Body)"/>
              </a:rPr>
              <a:t>skills and devote myself to a long term commitment with the company </a:t>
            </a:r>
            <a:endParaRPr lang="vi-VN" dirty="0">
              <a:latin typeface="Calibri (Body)"/>
            </a:endParaRP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22</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27176" y="2728415"/>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6951259" y="4993943"/>
            <a:ext cx="609600" cy="609600"/>
          </a:xfrm>
          <a:prstGeom prst="rect">
            <a:avLst/>
          </a:prstGeom>
        </p:spPr>
      </p:pic>
    </p:spTree>
    <p:extLst>
      <p:ext uri="{BB962C8B-B14F-4D97-AF65-F5344CB8AC3E}">
        <p14:creationId xmlns:p14="http://schemas.microsoft.com/office/powerpoint/2010/main" val="13127412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82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9009"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a:t/>
            </a:r>
            <a:br>
              <a:rPr lang="en-US" b="1" dirty="0"/>
            </a:br>
            <a:r>
              <a:rPr lang="en-US" b="1" dirty="0" err="1"/>
              <a:t>Cách</a:t>
            </a:r>
            <a:r>
              <a:rPr lang="en-US" b="1" dirty="0"/>
              <a:t> </a:t>
            </a:r>
            <a:r>
              <a:rPr lang="en-US" b="1" dirty="0" err="1"/>
              <a:t>trả</a:t>
            </a:r>
            <a:r>
              <a:rPr lang="en-US" b="1" dirty="0"/>
              <a:t> </a:t>
            </a:r>
            <a:r>
              <a:rPr lang="en-US" b="1" dirty="0" err="1"/>
              <a:t>lời</a:t>
            </a:r>
            <a:r>
              <a:rPr lang="en-US" b="1" dirty="0"/>
              <a:t> </a:t>
            </a:r>
            <a:r>
              <a:rPr lang="en-US" b="1" dirty="0" err="1"/>
              <a:t>mục</a:t>
            </a:r>
            <a:r>
              <a:rPr lang="en-US" b="1" dirty="0"/>
              <a:t> </a:t>
            </a:r>
            <a:r>
              <a:rPr lang="en-US" b="1" dirty="0" err="1"/>
              <a:t>tiêu</a:t>
            </a:r>
            <a:r>
              <a:rPr lang="en-US" b="1" dirty="0"/>
              <a:t> </a:t>
            </a:r>
            <a:r>
              <a:rPr lang="en-US" b="1" dirty="0" err="1"/>
              <a:t>nghề</a:t>
            </a:r>
            <a:r>
              <a:rPr lang="en-US" b="1" dirty="0"/>
              <a:t> </a:t>
            </a:r>
            <a:r>
              <a:rPr lang="en-US" b="1" dirty="0" err="1"/>
              <a:t>nghiệp</a:t>
            </a:r>
            <a:r>
              <a:rPr lang="en-US" b="1" dirty="0"/>
              <a:t> </a:t>
            </a:r>
            <a:r>
              <a:rPr lang="en-US" b="1" dirty="0" err="1"/>
              <a:t>dài</a:t>
            </a:r>
            <a:r>
              <a:rPr lang="en-US" b="1" dirty="0"/>
              <a:t> </a:t>
            </a:r>
            <a:r>
              <a:rPr lang="en-US" b="1" dirty="0" err="1"/>
              <a:t>hạn</a:t>
            </a:r>
            <a:r>
              <a:rPr lang="en-US" b="1" dirty="0"/>
              <a:t/>
            </a:r>
            <a:br>
              <a:rPr lang="en-US" b="1" dirty="0"/>
            </a:br>
            <a:endParaRPr lang="en-US" dirty="0"/>
          </a:p>
        </p:txBody>
      </p:sp>
      <p:sp>
        <p:nvSpPr>
          <p:cNvPr id="3" name="Content Placeholder 2"/>
          <p:cNvSpPr>
            <a:spLocks noGrp="1"/>
          </p:cNvSpPr>
          <p:nvPr>
            <p:ph idx="1"/>
          </p:nvPr>
        </p:nvSpPr>
        <p:spPr/>
        <p:txBody>
          <a:bodyPr/>
          <a:lstStyle/>
          <a:p>
            <a:pPr marL="0" indent="0">
              <a:buNone/>
            </a:pPr>
            <a:endParaRPr lang="vi-VN" dirty="0"/>
          </a:p>
          <a:p>
            <a:r>
              <a:rPr lang="vi-VN" dirty="0">
                <a:latin typeface="Calibri (Body)"/>
              </a:rPr>
              <a:t>Tìm kiếm một công ty phù hợp để có thể làm lâu dài, cùng công ty vượt qua những khó khăn, thử thách để trở lên dày dặn kinh nghiệm hơn, có cơ hội rèn giũa bản </a:t>
            </a:r>
            <a:r>
              <a:rPr lang="vi-VN" dirty="0" smtClean="0">
                <a:latin typeface="Calibri (Body)"/>
              </a:rPr>
              <a:t>thân</a:t>
            </a:r>
            <a:r>
              <a:rPr lang="en-US" dirty="0" smtClean="0">
                <a:latin typeface="Calibri (Body)"/>
              </a:rPr>
              <a:t/>
            </a:r>
            <a:br>
              <a:rPr lang="en-US" dirty="0" smtClean="0">
                <a:latin typeface="Calibri (Body)"/>
              </a:rPr>
            </a:br>
            <a:endParaRPr lang="vi-VN" dirty="0">
              <a:latin typeface="Calibri (Body)"/>
            </a:endParaRPr>
          </a:p>
          <a:p>
            <a:pPr marL="0" indent="0">
              <a:buNone/>
            </a:pPr>
            <a:r>
              <a:rPr lang="en-US" dirty="0">
                <a:latin typeface="Calibri (Body)"/>
                <a:sym typeface="Wingdings" panose="05000000000000000000" pitchFamily="2" charset="2"/>
              </a:rPr>
              <a:t> </a:t>
            </a:r>
            <a:r>
              <a:rPr lang="en-US" dirty="0" smtClean="0">
                <a:latin typeface="Calibri (Body)"/>
                <a:sym typeface="Wingdings" panose="05000000000000000000" pitchFamily="2" charset="2"/>
              </a:rPr>
              <a:t>Find </a:t>
            </a:r>
            <a:r>
              <a:rPr lang="en-US" dirty="0">
                <a:latin typeface="Calibri (Body)"/>
                <a:sym typeface="Wingdings" panose="05000000000000000000" pitchFamily="2" charset="2"/>
              </a:rPr>
              <a:t>a suitable company to be able to </a:t>
            </a:r>
            <a:r>
              <a:rPr lang="en-US" dirty="0" smtClean="0">
                <a:latin typeface="Calibri (Body)"/>
                <a:sym typeface="Wingdings" panose="05000000000000000000" pitchFamily="2" charset="2"/>
              </a:rPr>
              <a:t>work for long </a:t>
            </a:r>
            <a:r>
              <a:rPr lang="en-US" dirty="0">
                <a:latin typeface="Calibri (Body)"/>
                <a:sym typeface="Wingdings" panose="05000000000000000000" pitchFamily="2" charset="2"/>
              </a:rPr>
              <a:t>term, with the company overcome difficulties and challenges to become more experienced, have the opportunity to </a:t>
            </a:r>
            <a:r>
              <a:rPr lang="en-US" dirty="0" smtClean="0">
                <a:latin typeface="Calibri (Body)"/>
                <a:sym typeface="Wingdings" panose="05000000000000000000" pitchFamily="2" charset="2"/>
              </a:rPr>
              <a:t>improve myself</a:t>
            </a:r>
            <a:endParaRPr lang="en-US" dirty="0">
              <a:latin typeface="Calibri (Body)"/>
            </a:endParaRPr>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23</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31438" y="4761932"/>
            <a:ext cx="609600" cy="609600"/>
          </a:xfrm>
          <a:prstGeom prst="rect">
            <a:avLst/>
          </a:prstGeom>
        </p:spPr>
      </p:pic>
    </p:spTree>
    <p:extLst>
      <p:ext uri="{BB962C8B-B14F-4D97-AF65-F5344CB8AC3E}">
        <p14:creationId xmlns:p14="http://schemas.microsoft.com/office/powerpoint/2010/main" val="2936385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32"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smtClean="0"/>
              <a:t>Các</a:t>
            </a:r>
            <a:r>
              <a:rPr lang="en-US" b="1" dirty="0" smtClean="0"/>
              <a:t> </a:t>
            </a:r>
            <a:r>
              <a:rPr lang="en-US" b="1" dirty="0" err="1" smtClean="0"/>
              <a:t>cụm</a:t>
            </a:r>
            <a:r>
              <a:rPr lang="en-US" b="1" dirty="0" smtClean="0"/>
              <a:t> </a:t>
            </a:r>
            <a:r>
              <a:rPr lang="en-US" b="1" dirty="0" err="1" smtClean="0"/>
              <a:t>từ</a:t>
            </a:r>
            <a:r>
              <a:rPr lang="en-US" b="1" dirty="0" smtClean="0"/>
              <a:t> </a:t>
            </a:r>
            <a:r>
              <a:rPr lang="en-US" b="1" dirty="0" err="1" smtClean="0"/>
              <a:t>đi</a:t>
            </a:r>
            <a:r>
              <a:rPr lang="en-US" b="1" dirty="0" smtClean="0"/>
              <a:t> </a:t>
            </a:r>
            <a:r>
              <a:rPr lang="en-US" b="1" dirty="0" err="1" smtClean="0"/>
              <a:t>kèm</a:t>
            </a:r>
            <a:endParaRPr lang="en-US" b="1" dirty="0"/>
          </a:p>
        </p:txBody>
      </p:sp>
      <p:sp>
        <p:nvSpPr>
          <p:cNvPr id="3" name="Content Placeholder 2"/>
          <p:cNvSpPr>
            <a:spLocks noGrp="1"/>
          </p:cNvSpPr>
          <p:nvPr>
            <p:ph idx="1"/>
          </p:nvPr>
        </p:nvSpPr>
        <p:spPr>
          <a:xfrm>
            <a:off x="838200" y="1842447"/>
            <a:ext cx="10515600" cy="4334515"/>
          </a:xfrm>
        </p:spPr>
        <p:txBody>
          <a:bodyPr/>
          <a:lstStyle/>
          <a:p>
            <a:r>
              <a:rPr lang="en-US" dirty="0" smtClean="0"/>
              <a:t>I would like to </a:t>
            </a:r>
          </a:p>
          <a:p>
            <a:r>
              <a:rPr lang="en-US" dirty="0" smtClean="0"/>
              <a:t>I would love to </a:t>
            </a:r>
          </a:p>
          <a:p>
            <a:r>
              <a:rPr lang="en-US" dirty="0" smtClean="0"/>
              <a:t>I want to  </a:t>
            </a:r>
          </a:p>
          <a:p>
            <a:r>
              <a:rPr lang="en-US" dirty="0" smtClean="0"/>
              <a:t>I wish to  </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24</a:t>
            </a:fld>
            <a:endParaRPr lang="en-US"/>
          </a:p>
        </p:txBody>
      </p:sp>
      <p:sp>
        <p:nvSpPr>
          <p:cNvPr id="7" name="Right Brace 6"/>
          <p:cNvSpPr/>
          <p:nvPr/>
        </p:nvSpPr>
        <p:spPr>
          <a:xfrm>
            <a:off x="3712191" y="2033516"/>
            <a:ext cx="326409" cy="1078174"/>
          </a:xfrm>
          <a:prstGeom prst="rightBrace">
            <a:avLst/>
          </a:prstGeom>
          <a:solidFill>
            <a:schemeClr val="bg1"/>
          </a:solidFill>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w="57150">
                <a:solidFill>
                  <a:schemeClr val="tx1"/>
                </a:solidFill>
              </a:ln>
            </a:endParaRPr>
          </a:p>
        </p:txBody>
      </p:sp>
      <p:sp>
        <p:nvSpPr>
          <p:cNvPr id="8" name="TextBox 7"/>
          <p:cNvSpPr txBox="1"/>
          <p:nvPr/>
        </p:nvSpPr>
        <p:spPr>
          <a:xfrm>
            <a:off x="4537218" y="2341770"/>
            <a:ext cx="1340303" cy="461665"/>
          </a:xfrm>
          <a:prstGeom prst="rect">
            <a:avLst/>
          </a:prstGeom>
          <a:noFill/>
        </p:spPr>
        <p:txBody>
          <a:bodyPr wrap="none" rtlCol="0">
            <a:spAutoFit/>
          </a:bodyPr>
          <a:lstStyle/>
          <a:p>
            <a:r>
              <a:rPr lang="en-US" sz="2400" dirty="0" err="1" smtClean="0"/>
              <a:t>Tôi</a:t>
            </a:r>
            <a:r>
              <a:rPr lang="en-US" sz="2400" dirty="0" smtClean="0"/>
              <a:t> </a:t>
            </a:r>
            <a:r>
              <a:rPr lang="en-US" sz="2400" dirty="0" err="1" smtClean="0"/>
              <a:t>muốn</a:t>
            </a:r>
            <a:endParaRPr lang="en-US" sz="2400" dirty="0"/>
          </a:p>
        </p:txBody>
      </p:sp>
      <p:sp>
        <p:nvSpPr>
          <p:cNvPr id="9" name="Right Brace 8"/>
          <p:cNvSpPr/>
          <p:nvPr/>
        </p:nvSpPr>
        <p:spPr>
          <a:xfrm>
            <a:off x="2838735" y="3480180"/>
            <a:ext cx="45719" cy="27295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3487070" y="3385824"/>
            <a:ext cx="1103059" cy="461665"/>
          </a:xfrm>
          <a:prstGeom prst="rect">
            <a:avLst/>
          </a:prstGeom>
          <a:noFill/>
        </p:spPr>
        <p:txBody>
          <a:bodyPr wrap="none" rtlCol="0">
            <a:spAutoFit/>
          </a:bodyPr>
          <a:lstStyle/>
          <a:p>
            <a:r>
              <a:rPr lang="en-US" sz="2400" dirty="0" err="1" smtClean="0"/>
              <a:t>Tôi</a:t>
            </a:r>
            <a:r>
              <a:rPr lang="en-US" sz="2400" dirty="0" smtClean="0"/>
              <a:t> </a:t>
            </a:r>
            <a:r>
              <a:rPr lang="en-US" sz="2400" dirty="0" err="1" smtClean="0"/>
              <a:t>ước</a:t>
            </a:r>
            <a:endParaRPr lang="en-US" sz="2400" dirty="0"/>
          </a:p>
        </p:txBody>
      </p:sp>
      <p:pic>
        <p:nvPicPr>
          <p:cNvPr id="1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62364" y="3385824"/>
            <a:ext cx="609600" cy="609600"/>
          </a:xfrm>
          <a:prstGeom prst="rect">
            <a:avLst/>
          </a:prstGeom>
        </p:spPr>
      </p:pic>
    </p:spTree>
    <p:extLst>
      <p:ext uri="{BB962C8B-B14F-4D97-AF65-F5344CB8AC3E}">
        <p14:creationId xmlns:p14="http://schemas.microsoft.com/office/powerpoint/2010/main" val="19370985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544"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CÁCH TRẢ LỜI MỤC TIÊU NGHỀ NGHIỆP TRONG 3-5 NĂM TỚI</a:t>
            </a:r>
            <a:endParaRPr lang="en-US" b="1" dirty="0"/>
          </a:p>
        </p:txBody>
      </p:sp>
      <p:sp>
        <p:nvSpPr>
          <p:cNvPr id="3" name="Content Placeholder 2"/>
          <p:cNvSpPr>
            <a:spLocks noGrp="1"/>
          </p:cNvSpPr>
          <p:nvPr>
            <p:ph idx="1"/>
          </p:nvPr>
        </p:nvSpPr>
        <p:spPr/>
        <p:txBody>
          <a:bodyPr/>
          <a:lstStyle/>
          <a:p>
            <a:pPr marL="0" indent="0">
              <a:buNone/>
            </a:pPr>
            <a:endParaRPr lang="en-US" dirty="0"/>
          </a:p>
          <a:p>
            <a:r>
              <a:rPr lang="vi-VN" sz="2400" dirty="0">
                <a:latin typeface="Calibri (Body)"/>
              </a:rPr>
              <a:t>Đưa ra một</a:t>
            </a:r>
            <a:r>
              <a:rPr lang="vi-VN" sz="2400" i="1" dirty="0">
                <a:latin typeface="Calibri (Body)"/>
              </a:rPr>
              <a:t> mục tiêu</a:t>
            </a:r>
            <a:r>
              <a:rPr lang="vi-VN" sz="2400" dirty="0">
                <a:latin typeface="Calibri (Body)"/>
              </a:rPr>
              <a:t> đích (mục tiêu lớn nhất</a:t>
            </a:r>
            <a:r>
              <a:rPr lang="vi-VN" sz="2400" dirty="0" smtClean="0">
                <a:latin typeface="Calibri (Body)"/>
              </a:rPr>
              <a:t>)</a:t>
            </a:r>
            <a:r>
              <a:rPr lang="en-US" sz="2400" dirty="0" smtClean="0">
                <a:latin typeface="Calibri (Body)"/>
              </a:rPr>
              <a:t/>
            </a:r>
            <a:br>
              <a:rPr lang="en-US" sz="2400" dirty="0" smtClean="0">
                <a:latin typeface="Calibri (Body)"/>
              </a:rPr>
            </a:br>
            <a:endParaRPr lang="vi-VN" sz="2400" dirty="0">
              <a:latin typeface="Calibri (Body)"/>
            </a:endParaRPr>
          </a:p>
          <a:p>
            <a:r>
              <a:rPr lang="vi-VN" sz="2400" dirty="0" smtClean="0">
                <a:latin typeface="Calibri (Body)"/>
              </a:rPr>
              <a:t> Sau </a:t>
            </a:r>
            <a:r>
              <a:rPr lang="vi-VN" sz="2400" dirty="0">
                <a:latin typeface="Calibri (Body)"/>
              </a:rPr>
              <a:t>đó, xác định rõ </a:t>
            </a:r>
            <a:r>
              <a:rPr lang="vi-VN" sz="2400" i="1" dirty="0">
                <a:latin typeface="Calibri (Body)"/>
              </a:rPr>
              <a:t>mục tiêu</a:t>
            </a:r>
            <a:r>
              <a:rPr lang="vi-VN" sz="2400" dirty="0">
                <a:latin typeface="Calibri (Body)"/>
              </a:rPr>
              <a:t> của từng năm, qua mỗi năm bạn làm được những gì để sau 3 hoặc 5 năm bạn sẽ đạt được mục tiêu đích ấy và bạn cũng nên nói rõ cách bạn thực hiện mục tiêu (bạn cần làm gì,...)</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25</a:t>
            </a:fld>
            <a:endParaRPr lang="en-US"/>
          </a:p>
        </p:txBody>
      </p:sp>
    </p:spTree>
    <p:extLst>
      <p:ext uri="{BB962C8B-B14F-4D97-AF65-F5344CB8AC3E}">
        <p14:creationId xmlns:p14="http://schemas.microsoft.com/office/powerpoint/2010/main" val="34539025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smtClean="0"/>
              <a:t>MẸO TRẢ LỜI PHỎNG VẤN VỀ MỤC TIÊU NGHỀ NGHIỆP</a:t>
            </a:r>
            <a:endParaRPr lang="en-US"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731353102"/>
              </p:ext>
            </p:extLst>
          </p:nvPr>
        </p:nvGraphicFramePr>
        <p:xfrm>
          <a:off x="251347" y="3217365"/>
          <a:ext cx="7315200" cy="3138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26</a:t>
            </a:fld>
            <a:endParaRPr lang="en-US"/>
          </a:p>
        </p:txBody>
      </p:sp>
      <p:pic>
        <p:nvPicPr>
          <p:cNvPr id="8" name="Picture 7"/>
          <p:cNvPicPr>
            <a:picLocks noChangeAspect="1"/>
          </p:cNvPicPr>
          <p:nvPr/>
        </p:nvPicPr>
        <p:blipFill>
          <a:blip r:embed="rId7"/>
          <a:stretch>
            <a:fillRect/>
          </a:stretch>
        </p:blipFill>
        <p:spPr>
          <a:xfrm>
            <a:off x="7642745" y="1152115"/>
            <a:ext cx="4299045" cy="2649616"/>
          </a:xfrm>
          <a:prstGeom prst="rect">
            <a:avLst/>
          </a:prstGeom>
        </p:spPr>
      </p:pic>
    </p:spTree>
    <p:extLst>
      <p:ext uri="{BB962C8B-B14F-4D97-AF65-F5344CB8AC3E}">
        <p14:creationId xmlns:p14="http://schemas.microsoft.com/office/powerpoint/2010/main" val="16858857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VỀ NỘI DUNG</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22881921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27</a:t>
            </a:fld>
            <a:endParaRPr lang="en-US"/>
          </a:p>
        </p:txBody>
      </p:sp>
    </p:spTree>
    <p:extLst>
      <p:ext uri="{BB962C8B-B14F-4D97-AF65-F5344CB8AC3E}">
        <p14:creationId xmlns:p14="http://schemas.microsoft.com/office/powerpoint/2010/main" val="36468746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VỀ KỸ NĂNG</a:t>
            </a:r>
            <a:endParaRPr lang="en-US"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589994892"/>
              </p:ext>
            </p:extLst>
          </p:nvPr>
        </p:nvGraphicFramePr>
        <p:xfrm>
          <a:off x="838200" y="1825625"/>
          <a:ext cx="10515600" cy="3865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28</a:t>
            </a:fld>
            <a:endParaRPr lang="en-US"/>
          </a:p>
        </p:txBody>
      </p:sp>
    </p:spTree>
    <p:extLst>
      <p:ext uri="{BB962C8B-B14F-4D97-AF65-F5344CB8AC3E}">
        <p14:creationId xmlns:p14="http://schemas.microsoft.com/office/powerpoint/2010/main" val="303839302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29</a:t>
            </a:fld>
            <a:endParaRPr lang="en-US"/>
          </a:p>
        </p:txBody>
      </p:sp>
    </p:spTree>
    <p:extLst>
      <p:ext uri="{BB962C8B-B14F-4D97-AF65-F5344CB8AC3E}">
        <p14:creationId xmlns:p14="http://schemas.microsoft.com/office/powerpoint/2010/main" val="36892996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58708"/>
          </a:xfrm>
        </p:spPr>
        <p:txBody>
          <a:bodyPr/>
          <a:lstStyle/>
          <a:p>
            <a:pPr algn="ctr"/>
            <a:r>
              <a:rPr lang="en-US" b="1" dirty="0" smtClean="0"/>
              <a:t>GIỚI THIỆU BẢN THÂN </a:t>
            </a:r>
            <a:endParaRPr lang="en-US" b="1" dirty="0"/>
          </a:p>
        </p:txBody>
      </p:sp>
      <p:sp>
        <p:nvSpPr>
          <p:cNvPr id="3" name="Content Placeholder 2"/>
          <p:cNvSpPr>
            <a:spLocks noGrp="1"/>
          </p:cNvSpPr>
          <p:nvPr>
            <p:ph idx="1"/>
          </p:nvPr>
        </p:nvSpPr>
        <p:spPr>
          <a:xfrm>
            <a:off x="838200" y="1323834"/>
            <a:ext cx="10515600" cy="5158853"/>
          </a:xfrm>
        </p:spPr>
        <p:txBody>
          <a:bodyPr>
            <a:normAutofit lnSpcReduction="10000"/>
          </a:bodyPr>
          <a:lstStyle/>
          <a:p>
            <a:pPr marL="0" indent="0">
              <a:buNone/>
            </a:pPr>
            <a:r>
              <a:rPr lang="en-US" dirty="0" smtClean="0"/>
              <a:t>Q: Please introduce yourself (</a:t>
            </a:r>
            <a:r>
              <a:rPr lang="en-US" dirty="0" err="1" smtClean="0"/>
              <a:t>Mời</a:t>
            </a:r>
            <a:r>
              <a:rPr lang="en-US" dirty="0" smtClean="0"/>
              <a:t> </a:t>
            </a:r>
            <a:r>
              <a:rPr lang="en-US" dirty="0" err="1" smtClean="0"/>
              <a:t>bạn</a:t>
            </a:r>
            <a:r>
              <a:rPr lang="en-US" dirty="0" smtClean="0"/>
              <a:t> </a:t>
            </a:r>
            <a:r>
              <a:rPr lang="en-US" dirty="0" err="1" smtClean="0"/>
              <a:t>giới</a:t>
            </a:r>
            <a:r>
              <a:rPr lang="en-US" dirty="0" smtClean="0"/>
              <a:t> </a:t>
            </a:r>
            <a:r>
              <a:rPr lang="en-US" dirty="0" err="1" smtClean="0"/>
              <a:t>thiệu</a:t>
            </a:r>
            <a:r>
              <a:rPr lang="en-US" dirty="0" smtClean="0"/>
              <a:t> </a:t>
            </a:r>
            <a:r>
              <a:rPr lang="en-US" dirty="0" err="1" smtClean="0"/>
              <a:t>về</a:t>
            </a:r>
            <a:r>
              <a:rPr lang="en-US" dirty="0" smtClean="0"/>
              <a:t> </a:t>
            </a:r>
            <a:r>
              <a:rPr lang="en-US" dirty="0" err="1" smtClean="0"/>
              <a:t>bản</a:t>
            </a:r>
            <a:r>
              <a:rPr lang="en-US" dirty="0" smtClean="0"/>
              <a:t> </a:t>
            </a:r>
            <a:r>
              <a:rPr lang="en-US" dirty="0" err="1" smtClean="0"/>
              <a:t>thân</a:t>
            </a:r>
            <a:r>
              <a:rPr lang="en-US" dirty="0" smtClean="0"/>
              <a:t>)</a:t>
            </a:r>
          </a:p>
          <a:p>
            <a:pPr marL="0" indent="0">
              <a:buNone/>
            </a:pPr>
            <a:r>
              <a:rPr lang="en-US" dirty="0"/>
              <a:t> </a:t>
            </a:r>
            <a:r>
              <a:rPr lang="en-US" dirty="0" smtClean="0"/>
              <a:t>    Tell us about yourself  (</a:t>
            </a:r>
            <a:r>
              <a:rPr lang="en-US" dirty="0" err="1" smtClean="0"/>
              <a:t>Bạn</a:t>
            </a:r>
            <a:r>
              <a:rPr lang="en-US" dirty="0" smtClean="0"/>
              <a:t> </a:t>
            </a:r>
            <a:r>
              <a:rPr lang="en-US" dirty="0" err="1" smtClean="0"/>
              <a:t>hãy</a:t>
            </a:r>
            <a:r>
              <a:rPr lang="en-US" dirty="0" smtClean="0"/>
              <a:t> </a:t>
            </a:r>
            <a:r>
              <a:rPr lang="en-US" dirty="0" err="1" smtClean="0"/>
              <a:t>kể</a:t>
            </a:r>
            <a:r>
              <a:rPr lang="en-US" dirty="0" smtClean="0"/>
              <a:t> </a:t>
            </a:r>
            <a:r>
              <a:rPr lang="en-US" dirty="0" err="1" smtClean="0"/>
              <a:t>cho</a:t>
            </a:r>
            <a:r>
              <a:rPr lang="en-US" dirty="0" smtClean="0"/>
              <a:t> </a:t>
            </a:r>
            <a:r>
              <a:rPr lang="en-US" dirty="0" err="1" smtClean="0"/>
              <a:t>chúng</a:t>
            </a:r>
            <a:r>
              <a:rPr lang="en-US" dirty="0" smtClean="0"/>
              <a:t> </a:t>
            </a:r>
            <a:r>
              <a:rPr lang="en-US" dirty="0" err="1" smtClean="0"/>
              <a:t>tôi</a:t>
            </a:r>
            <a:r>
              <a:rPr lang="en-US" dirty="0" smtClean="0"/>
              <a:t> </a:t>
            </a:r>
            <a:r>
              <a:rPr lang="en-US" dirty="0" err="1" smtClean="0"/>
              <a:t>biết</a:t>
            </a:r>
            <a:r>
              <a:rPr lang="en-US" dirty="0" smtClean="0"/>
              <a:t> </a:t>
            </a:r>
            <a:r>
              <a:rPr lang="en-US" dirty="0" err="1" smtClean="0"/>
              <a:t>về</a:t>
            </a:r>
            <a:r>
              <a:rPr lang="en-US" dirty="0" smtClean="0"/>
              <a:t> </a:t>
            </a:r>
            <a:r>
              <a:rPr lang="en-US" dirty="0" err="1" smtClean="0"/>
              <a:t>bạn</a:t>
            </a:r>
            <a:r>
              <a:rPr lang="en-US" dirty="0" smtClean="0"/>
              <a:t>)</a:t>
            </a:r>
          </a:p>
          <a:p>
            <a:pPr marL="0" indent="0">
              <a:buNone/>
            </a:pPr>
            <a:r>
              <a:rPr lang="en-US" dirty="0" smtClean="0"/>
              <a:t>A: </a:t>
            </a:r>
          </a:p>
          <a:p>
            <a:r>
              <a:rPr lang="en-US" b="1" dirty="0" err="1" smtClean="0"/>
              <a:t>Tên</a:t>
            </a:r>
            <a:r>
              <a:rPr lang="en-US" b="1" dirty="0" smtClean="0"/>
              <a:t>, </a:t>
            </a:r>
            <a:r>
              <a:rPr lang="en-US" b="1" dirty="0" err="1" smtClean="0"/>
              <a:t>tuổi</a:t>
            </a:r>
            <a:r>
              <a:rPr lang="en-US" b="1" dirty="0" smtClean="0"/>
              <a:t>: </a:t>
            </a:r>
            <a:r>
              <a:rPr lang="en-US" dirty="0" smtClean="0"/>
              <a:t>My name is ……..   /  I am ……..  / My full name is….</a:t>
            </a:r>
          </a:p>
          <a:p>
            <a:pPr marL="0" indent="0">
              <a:buNone/>
            </a:pPr>
            <a:r>
              <a:rPr lang="en-US" dirty="0" smtClean="0"/>
              <a:t>                    I am …… years old </a:t>
            </a:r>
          </a:p>
          <a:p>
            <a:r>
              <a:rPr lang="en-US" b="1" dirty="0" err="1" smtClean="0"/>
              <a:t>Địa</a:t>
            </a:r>
            <a:r>
              <a:rPr lang="en-US" b="1" dirty="0" smtClean="0"/>
              <a:t> </a:t>
            </a:r>
            <a:r>
              <a:rPr lang="en-US" b="1" dirty="0" err="1" smtClean="0"/>
              <a:t>chỉ</a:t>
            </a:r>
            <a:r>
              <a:rPr lang="en-US" b="1" dirty="0" smtClean="0"/>
              <a:t>: </a:t>
            </a:r>
            <a:r>
              <a:rPr lang="en-US" dirty="0" smtClean="0"/>
              <a:t>I am living …………. ( </a:t>
            </a:r>
            <a:r>
              <a:rPr lang="en-US" dirty="0" err="1"/>
              <a:t>T</a:t>
            </a:r>
            <a:r>
              <a:rPr lang="en-US" dirty="0" err="1" smtClean="0"/>
              <a:t>ôi</a:t>
            </a:r>
            <a:r>
              <a:rPr lang="en-US" dirty="0" smtClean="0"/>
              <a:t> </a:t>
            </a:r>
            <a:r>
              <a:rPr lang="en-US" dirty="0" err="1" smtClean="0"/>
              <a:t>đang</a:t>
            </a:r>
            <a:r>
              <a:rPr lang="en-US" dirty="0" smtClean="0"/>
              <a:t> </a:t>
            </a:r>
            <a:r>
              <a:rPr lang="en-US" dirty="0" err="1" smtClean="0"/>
              <a:t>sống</a:t>
            </a:r>
            <a:r>
              <a:rPr lang="en-US" dirty="0" smtClean="0"/>
              <a:t> ở….. )</a:t>
            </a:r>
            <a:br>
              <a:rPr lang="en-US" dirty="0" smtClean="0"/>
            </a:br>
            <a:r>
              <a:rPr lang="en-US" dirty="0" smtClean="0"/>
              <a:t>              I have been in …. </a:t>
            </a:r>
            <a:r>
              <a:rPr lang="en-US" dirty="0"/>
              <a:t>f</a:t>
            </a:r>
            <a:r>
              <a:rPr lang="en-US" dirty="0" smtClean="0"/>
              <a:t>or…..  ( </a:t>
            </a:r>
            <a:r>
              <a:rPr lang="en-US" dirty="0" err="1"/>
              <a:t>T</a:t>
            </a:r>
            <a:r>
              <a:rPr lang="en-US" dirty="0" err="1" smtClean="0"/>
              <a:t>ôi</a:t>
            </a:r>
            <a:r>
              <a:rPr lang="en-US" dirty="0" smtClean="0"/>
              <a:t> </a:t>
            </a:r>
            <a:r>
              <a:rPr lang="en-US" dirty="0" err="1" smtClean="0"/>
              <a:t>sống</a:t>
            </a:r>
            <a:r>
              <a:rPr lang="en-US" dirty="0" smtClean="0"/>
              <a:t> ở …… </a:t>
            </a:r>
            <a:r>
              <a:rPr lang="en-US" dirty="0" err="1" smtClean="0"/>
              <a:t>khoảng</a:t>
            </a:r>
            <a:r>
              <a:rPr lang="en-US" dirty="0" smtClean="0"/>
              <a:t> …….</a:t>
            </a:r>
            <a:r>
              <a:rPr lang="en-US" dirty="0" err="1" smtClean="0"/>
              <a:t>rồi</a:t>
            </a:r>
            <a:r>
              <a:rPr lang="en-US" dirty="0" smtClean="0"/>
              <a:t> )</a:t>
            </a:r>
            <a:br>
              <a:rPr lang="en-US" dirty="0" smtClean="0"/>
            </a:br>
            <a:r>
              <a:rPr lang="en-US" dirty="0" smtClean="0"/>
              <a:t>              My hometown is ……… (</a:t>
            </a:r>
            <a:r>
              <a:rPr lang="en-US" dirty="0" err="1" smtClean="0"/>
              <a:t>Quê</a:t>
            </a:r>
            <a:r>
              <a:rPr lang="en-US" dirty="0" smtClean="0"/>
              <a:t> </a:t>
            </a:r>
            <a:r>
              <a:rPr lang="en-US" dirty="0" err="1" smtClean="0"/>
              <a:t>tôi</a:t>
            </a:r>
            <a:r>
              <a:rPr lang="en-US" dirty="0" smtClean="0"/>
              <a:t> </a:t>
            </a:r>
            <a:r>
              <a:rPr lang="en-US" dirty="0" err="1" smtClean="0"/>
              <a:t>là</a:t>
            </a:r>
            <a:r>
              <a:rPr lang="en-US" dirty="0" smtClean="0"/>
              <a:t> ……)</a:t>
            </a:r>
          </a:p>
          <a:p>
            <a:r>
              <a:rPr lang="en-US" b="1" dirty="0" err="1" smtClean="0"/>
              <a:t>Tình</a:t>
            </a:r>
            <a:r>
              <a:rPr lang="en-US" b="1" dirty="0" smtClean="0"/>
              <a:t> </a:t>
            </a:r>
            <a:r>
              <a:rPr lang="en-US" b="1" dirty="0" err="1" smtClean="0"/>
              <a:t>trạng</a:t>
            </a:r>
            <a:r>
              <a:rPr lang="en-US" b="1" dirty="0" smtClean="0"/>
              <a:t> </a:t>
            </a:r>
            <a:r>
              <a:rPr lang="en-US" b="1" dirty="0" err="1" smtClean="0"/>
              <a:t>hôn</a:t>
            </a:r>
            <a:r>
              <a:rPr lang="en-US" b="1" dirty="0" smtClean="0"/>
              <a:t> </a:t>
            </a:r>
            <a:r>
              <a:rPr lang="en-US" b="1" dirty="0" err="1" smtClean="0"/>
              <a:t>nhân</a:t>
            </a:r>
            <a:r>
              <a:rPr lang="en-US" b="1" dirty="0" smtClean="0"/>
              <a:t>: </a:t>
            </a:r>
          </a:p>
          <a:p>
            <a:pPr marL="0" indent="0">
              <a:buNone/>
            </a:pPr>
            <a:r>
              <a:rPr lang="en-US" dirty="0" smtClean="0"/>
              <a:t>I am single ( </a:t>
            </a:r>
            <a:r>
              <a:rPr lang="en-US" dirty="0" err="1" smtClean="0"/>
              <a:t>Tôi</a:t>
            </a:r>
            <a:r>
              <a:rPr lang="en-US" dirty="0" smtClean="0"/>
              <a:t> </a:t>
            </a:r>
            <a:r>
              <a:rPr lang="en-US" dirty="0" err="1" smtClean="0"/>
              <a:t>đọc</a:t>
            </a:r>
            <a:r>
              <a:rPr lang="en-US" dirty="0" smtClean="0"/>
              <a:t> </a:t>
            </a:r>
            <a:r>
              <a:rPr lang="en-US" dirty="0" err="1" smtClean="0"/>
              <a:t>thân</a:t>
            </a:r>
            <a:r>
              <a:rPr lang="en-US" dirty="0" smtClean="0"/>
              <a:t> )</a:t>
            </a:r>
            <a:br>
              <a:rPr lang="en-US" dirty="0" smtClean="0"/>
            </a:br>
            <a:r>
              <a:rPr lang="en-US" dirty="0" smtClean="0"/>
              <a:t>I am married and I have no kids (</a:t>
            </a:r>
            <a:r>
              <a:rPr lang="en-US" dirty="0" err="1" smtClean="0"/>
              <a:t>Tôi</a:t>
            </a:r>
            <a:r>
              <a:rPr lang="en-US" dirty="0" smtClean="0"/>
              <a:t> </a:t>
            </a:r>
            <a:r>
              <a:rPr lang="en-US" dirty="0" err="1" smtClean="0"/>
              <a:t>đã</a:t>
            </a:r>
            <a:r>
              <a:rPr lang="en-US" dirty="0" smtClean="0"/>
              <a:t> </a:t>
            </a:r>
            <a:r>
              <a:rPr lang="en-US" dirty="0" err="1" smtClean="0"/>
              <a:t>kết</a:t>
            </a:r>
            <a:r>
              <a:rPr lang="en-US" dirty="0" smtClean="0"/>
              <a:t> </a:t>
            </a:r>
            <a:r>
              <a:rPr lang="en-US" dirty="0" err="1" smtClean="0"/>
              <a:t>hôn</a:t>
            </a:r>
            <a:r>
              <a:rPr lang="en-US" dirty="0" smtClean="0"/>
              <a:t> </a:t>
            </a:r>
            <a:r>
              <a:rPr lang="en-US" dirty="0" err="1" smtClean="0"/>
              <a:t>và</a:t>
            </a:r>
            <a:r>
              <a:rPr lang="en-US" dirty="0" smtClean="0"/>
              <a:t> </a:t>
            </a:r>
            <a:r>
              <a:rPr lang="en-US" dirty="0" err="1" smtClean="0"/>
              <a:t>chưa</a:t>
            </a:r>
            <a:r>
              <a:rPr lang="en-US" dirty="0" smtClean="0"/>
              <a:t> </a:t>
            </a:r>
            <a:r>
              <a:rPr lang="en-US" dirty="0" err="1" smtClean="0"/>
              <a:t>có</a:t>
            </a:r>
            <a:r>
              <a:rPr lang="en-US" dirty="0" smtClean="0"/>
              <a:t> con)</a:t>
            </a:r>
            <a:br>
              <a:rPr lang="en-US" dirty="0" smtClean="0"/>
            </a:br>
            <a:r>
              <a:rPr lang="en-US" dirty="0" smtClean="0"/>
              <a:t>I am married and I have ….. kid(s) (</a:t>
            </a:r>
            <a:r>
              <a:rPr lang="en-US" dirty="0" err="1" smtClean="0"/>
              <a:t>Tôi</a:t>
            </a:r>
            <a:r>
              <a:rPr lang="en-US" dirty="0" smtClean="0"/>
              <a:t> </a:t>
            </a:r>
            <a:r>
              <a:rPr lang="en-US" dirty="0" err="1" smtClean="0"/>
              <a:t>đã</a:t>
            </a:r>
            <a:r>
              <a:rPr lang="en-US" dirty="0" smtClean="0"/>
              <a:t> </a:t>
            </a:r>
            <a:r>
              <a:rPr lang="en-US" dirty="0" err="1" smtClean="0"/>
              <a:t>kết</a:t>
            </a:r>
            <a:r>
              <a:rPr lang="en-US" dirty="0" smtClean="0"/>
              <a:t> </a:t>
            </a:r>
            <a:r>
              <a:rPr lang="en-US" dirty="0" err="1" smtClean="0"/>
              <a:t>hôn</a:t>
            </a:r>
            <a:r>
              <a:rPr lang="en-US" dirty="0" smtClean="0"/>
              <a:t> </a:t>
            </a:r>
            <a:r>
              <a:rPr lang="en-US" dirty="0" err="1" smtClean="0"/>
              <a:t>và</a:t>
            </a:r>
            <a:r>
              <a:rPr lang="en-US" dirty="0" smtClean="0"/>
              <a:t> </a:t>
            </a:r>
            <a:r>
              <a:rPr lang="en-US" dirty="0" err="1" smtClean="0"/>
              <a:t>có</a:t>
            </a:r>
            <a:r>
              <a:rPr lang="en-US" dirty="0" smtClean="0"/>
              <a:t> … con)</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049ACC2B-2E4C-4EEB-ACF3-791411532322}"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3</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281313" y="1431877"/>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789994" y="3028002"/>
            <a:ext cx="609600" cy="609600"/>
          </a:xfrm>
          <a:prstGeom prst="rect">
            <a:avLst/>
          </a:prstGeom>
        </p:spPr>
      </p:pic>
      <p:pic>
        <p:nvPicPr>
          <p:cNvPr id="9"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8493457" y="4936321"/>
            <a:ext cx="609600" cy="609600"/>
          </a:xfrm>
          <a:prstGeom prst="rect">
            <a:avLst/>
          </a:prstGeom>
        </p:spPr>
      </p:pic>
    </p:spTree>
    <p:extLst>
      <p:ext uri="{BB962C8B-B14F-4D97-AF65-F5344CB8AC3E}">
        <p14:creationId xmlns:p14="http://schemas.microsoft.com/office/powerpoint/2010/main" val="27879962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9504"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seq concurrent="1" nextAc="seek">
              <p:cTn id="14" restart="whenNotActive" fill="hold" evtFilter="cancelBubble" nodeType="interactiveSeq">
                <p:stCondLst>
                  <p:cond evt="onClick" delay="0">
                    <p:tgtEl>
                      <p:spTgt spid="9"/>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3003" fill="hold"/>
                                        <p:tgtEl>
                                          <p:spTgt spid="9"/>
                                        </p:tgtEl>
                                      </p:cBhvr>
                                    </p:cmd>
                                  </p:childTnLst>
                                </p:cTn>
                              </p:par>
                            </p:childTnLst>
                          </p:cTn>
                        </p:par>
                      </p:childTnLst>
                    </p:cTn>
                  </p:par>
                </p:childTnLst>
              </p:cTn>
              <p:nextCondLst>
                <p:cond evt="onClick" delay="0">
                  <p:tgtEl>
                    <p:spTgt spid="9"/>
                  </p:tgtEl>
                </p:cond>
              </p:nextCondLst>
            </p:seq>
            <p:audio>
              <p:cMediaNode vol="80000">
                <p:cTn id="19"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31412"/>
          </a:xfrm>
        </p:spPr>
        <p:txBody>
          <a:bodyPr/>
          <a:lstStyle/>
          <a:p>
            <a:pPr algn="ctr"/>
            <a:r>
              <a:rPr lang="en-US" b="1" dirty="0" smtClean="0"/>
              <a:t>GIỚI THIỆU BẢN THÂN </a:t>
            </a:r>
            <a:endParaRPr lang="en-US" dirty="0"/>
          </a:p>
        </p:txBody>
      </p:sp>
      <p:sp>
        <p:nvSpPr>
          <p:cNvPr id="3" name="Content Placeholder 2"/>
          <p:cNvSpPr>
            <a:spLocks noGrp="1"/>
          </p:cNvSpPr>
          <p:nvPr>
            <p:ph idx="1"/>
          </p:nvPr>
        </p:nvSpPr>
        <p:spPr>
          <a:xfrm>
            <a:off x="838200" y="1296538"/>
            <a:ext cx="10515600" cy="5008728"/>
          </a:xfrm>
        </p:spPr>
        <p:txBody>
          <a:bodyPr>
            <a:normAutofit lnSpcReduction="10000"/>
          </a:bodyPr>
          <a:lstStyle/>
          <a:p>
            <a:r>
              <a:rPr lang="en-US" b="1" dirty="0" err="1" smtClean="0"/>
              <a:t>Tóm</a:t>
            </a:r>
            <a:r>
              <a:rPr lang="en-US" b="1" dirty="0" smtClean="0"/>
              <a:t> </a:t>
            </a:r>
            <a:r>
              <a:rPr lang="en-US" b="1" dirty="0" err="1" smtClean="0"/>
              <a:t>tắt</a:t>
            </a:r>
            <a:r>
              <a:rPr lang="en-US" b="1" dirty="0" smtClean="0"/>
              <a:t> </a:t>
            </a:r>
            <a:r>
              <a:rPr lang="en-US" b="1" dirty="0" err="1" smtClean="0"/>
              <a:t>quá</a:t>
            </a:r>
            <a:r>
              <a:rPr lang="en-US" b="1" dirty="0" smtClean="0"/>
              <a:t> </a:t>
            </a:r>
            <a:r>
              <a:rPr lang="en-US" b="1" dirty="0" err="1" smtClean="0"/>
              <a:t>trình</a:t>
            </a:r>
            <a:r>
              <a:rPr lang="en-US" b="1" dirty="0" smtClean="0"/>
              <a:t> </a:t>
            </a:r>
            <a:r>
              <a:rPr lang="en-US" b="1" dirty="0" err="1" smtClean="0"/>
              <a:t>học</a:t>
            </a:r>
            <a:r>
              <a:rPr lang="en-US" b="1" dirty="0" smtClean="0"/>
              <a:t> </a:t>
            </a:r>
            <a:r>
              <a:rPr lang="en-US" b="1" dirty="0" err="1" smtClean="0"/>
              <a:t>tập</a:t>
            </a:r>
            <a:r>
              <a:rPr lang="en-US" b="1" dirty="0" smtClean="0"/>
              <a:t> </a:t>
            </a:r>
            <a:r>
              <a:rPr lang="en-US" b="1" dirty="0" err="1" smtClean="0"/>
              <a:t>và</a:t>
            </a:r>
            <a:r>
              <a:rPr lang="en-US" b="1" dirty="0" smtClean="0"/>
              <a:t> </a:t>
            </a:r>
            <a:r>
              <a:rPr lang="en-US" b="1" dirty="0" err="1" smtClean="0"/>
              <a:t>làm</a:t>
            </a:r>
            <a:r>
              <a:rPr lang="en-US" b="1" dirty="0" smtClean="0"/>
              <a:t> </a:t>
            </a:r>
            <a:r>
              <a:rPr lang="en-US" b="1" dirty="0" err="1" smtClean="0"/>
              <a:t>việc</a:t>
            </a:r>
            <a:r>
              <a:rPr lang="en-US" b="1" dirty="0" smtClean="0"/>
              <a:t> </a:t>
            </a:r>
          </a:p>
          <a:p>
            <a:pPr marL="0" indent="0">
              <a:buNone/>
            </a:pPr>
            <a:r>
              <a:rPr lang="en-US" dirty="0" smtClean="0"/>
              <a:t>I graduated from ………… in ………</a:t>
            </a:r>
          </a:p>
          <a:p>
            <a:pPr marL="0" indent="0">
              <a:buNone/>
            </a:pPr>
            <a:r>
              <a:rPr lang="en-US" dirty="0" smtClean="0"/>
              <a:t>(</a:t>
            </a:r>
            <a:r>
              <a:rPr lang="en-US" dirty="0" err="1" smtClean="0"/>
              <a:t>Tôi</a:t>
            </a:r>
            <a:r>
              <a:rPr lang="en-US" dirty="0" smtClean="0"/>
              <a:t> </a:t>
            </a:r>
            <a:r>
              <a:rPr lang="en-US" dirty="0" err="1" smtClean="0"/>
              <a:t>tốt</a:t>
            </a:r>
            <a:r>
              <a:rPr lang="en-US" dirty="0" smtClean="0"/>
              <a:t> </a:t>
            </a:r>
            <a:r>
              <a:rPr lang="en-US" dirty="0" err="1" smtClean="0"/>
              <a:t>nghiệp</a:t>
            </a:r>
            <a:r>
              <a:rPr lang="en-US" dirty="0" smtClean="0"/>
              <a:t> </a:t>
            </a:r>
            <a:r>
              <a:rPr lang="en-US" dirty="0" err="1" smtClean="0"/>
              <a:t>trường</a:t>
            </a:r>
            <a:r>
              <a:rPr lang="en-US" dirty="0" smtClean="0"/>
              <a:t> …………</a:t>
            </a:r>
            <a:r>
              <a:rPr lang="en-US" dirty="0" err="1" smtClean="0"/>
              <a:t>vào</a:t>
            </a:r>
            <a:r>
              <a:rPr lang="en-US" dirty="0" smtClean="0"/>
              <a:t> </a:t>
            </a:r>
            <a:r>
              <a:rPr lang="en-US" dirty="0" err="1" smtClean="0"/>
              <a:t>năm</a:t>
            </a:r>
            <a:r>
              <a:rPr lang="en-US" dirty="0" smtClean="0"/>
              <a:t>……..)</a:t>
            </a:r>
          </a:p>
          <a:p>
            <a:pPr marL="0" indent="0">
              <a:buNone/>
            </a:pPr>
            <a:r>
              <a:rPr lang="en-US" dirty="0" smtClean="0"/>
              <a:t>I worked as …………. </a:t>
            </a:r>
            <a:r>
              <a:rPr lang="en-US" dirty="0"/>
              <a:t>i</a:t>
            </a:r>
            <a:r>
              <a:rPr lang="en-US" dirty="0" smtClean="0"/>
              <a:t>n…………….from……..to……..</a:t>
            </a:r>
          </a:p>
          <a:p>
            <a:pPr marL="0" indent="0">
              <a:buNone/>
            </a:pPr>
            <a:r>
              <a:rPr lang="en-US" dirty="0" smtClean="0"/>
              <a:t>(</a:t>
            </a:r>
            <a:r>
              <a:rPr lang="en-US" dirty="0" err="1" smtClean="0"/>
              <a:t>Tôi</a:t>
            </a:r>
            <a:r>
              <a:rPr lang="en-US" dirty="0" smtClean="0"/>
              <a:t> </a:t>
            </a:r>
            <a:r>
              <a:rPr lang="en-US" dirty="0" err="1" smtClean="0"/>
              <a:t>đã</a:t>
            </a:r>
            <a:r>
              <a:rPr lang="en-US" dirty="0" smtClean="0"/>
              <a:t> </a:t>
            </a:r>
            <a:r>
              <a:rPr lang="en-US" dirty="0" err="1" smtClean="0"/>
              <a:t>từng</a:t>
            </a:r>
            <a:r>
              <a:rPr lang="en-US" dirty="0" smtClean="0"/>
              <a:t> </a:t>
            </a:r>
            <a:r>
              <a:rPr lang="en-US" dirty="0" err="1" smtClean="0"/>
              <a:t>là</a:t>
            </a:r>
            <a:r>
              <a:rPr lang="en-US" dirty="0" smtClean="0"/>
              <a:t>……….</a:t>
            </a:r>
            <a:r>
              <a:rPr lang="en-US" dirty="0" err="1" smtClean="0"/>
              <a:t>trong</a:t>
            </a:r>
            <a:r>
              <a:rPr lang="en-US" dirty="0" smtClean="0"/>
              <a:t>………..</a:t>
            </a:r>
            <a:r>
              <a:rPr lang="en-US" dirty="0" err="1" smtClean="0"/>
              <a:t>từ</a:t>
            </a:r>
            <a:r>
              <a:rPr lang="en-US" dirty="0" smtClean="0"/>
              <a:t>……….</a:t>
            </a:r>
            <a:r>
              <a:rPr lang="en-US" dirty="0" err="1" smtClean="0"/>
              <a:t>tới</a:t>
            </a:r>
            <a:r>
              <a:rPr lang="en-US" dirty="0" smtClean="0"/>
              <a:t>………)</a:t>
            </a:r>
          </a:p>
          <a:p>
            <a:r>
              <a:rPr lang="en-US" b="1" dirty="0" err="1" smtClean="0"/>
              <a:t>Chuyên</a:t>
            </a:r>
            <a:r>
              <a:rPr lang="en-US" b="1" dirty="0" smtClean="0"/>
              <a:t> </a:t>
            </a:r>
            <a:r>
              <a:rPr lang="en-US" b="1" dirty="0" err="1" smtClean="0"/>
              <a:t>môn</a:t>
            </a:r>
            <a:endParaRPr lang="en-US" b="1" dirty="0" smtClean="0"/>
          </a:p>
          <a:p>
            <a:pPr marL="0" indent="0">
              <a:buNone/>
            </a:pPr>
            <a:r>
              <a:rPr lang="en-US" dirty="0" smtClean="0"/>
              <a:t>My major is ……….</a:t>
            </a:r>
          </a:p>
          <a:p>
            <a:pPr marL="0" indent="0">
              <a:buNone/>
            </a:pPr>
            <a:r>
              <a:rPr lang="en-US" dirty="0" smtClean="0"/>
              <a:t>(</a:t>
            </a:r>
            <a:r>
              <a:rPr lang="en-US" dirty="0" err="1" smtClean="0"/>
              <a:t>Chuyên</a:t>
            </a:r>
            <a:r>
              <a:rPr lang="en-US" dirty="0" smtClean="0"/>
              <a:t> </a:t>
            </a:r>
            <a:r>
              <a:rPr lang="en-US" dirty="0" err="1" smtClean="0"/>
              <a:t>môn</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a:t>
            </a:r>
            <a:endParaRPr lang="en-US" dirty="0"/>
          </a:p>
          <a:p>
            <a:r>
              <a:rPr lang="en-US" b="1" dirty="0" err="1" smtClean="0"/>
              <a:t>Sở</a:t>
            </a:r>
            <a:r>
              <a:rPr lang="en-US" b="1" dirty="0" smtClean="0"/>
              <a:t> </a:t>
            </a:r>
            <a:r>
              <a:rPr lang="en-US" b="1" dirty="0" err="1" smtClean="0"/>
              <a:t>trường</a:t>
            </a:r>
            <a:r>
              <a:rPr lang="en-US" b="1" dirty="0" smtClean="0"/>
              <a:t>, </a:t>
            </a:r>
            <a:r>
              <a:rPr lang="en-US" b="1" dirty="0" err="1" smtClean="0"/>
              <a:t>sở</a:t>
            </a:r>
            <a:r>
              <a:rPr lang="en-US" b="1" dirty="0" smtClean="0"/>
              <a:t> </a:t>
            </a:r>
            <a:r>
              <a:rPr lang="en-US" b="1" dirty="0" err="1" smtClean="0"/>
              <a:t>thích</a:t>
            </a:r>
            <a:r>
              <a:rPr lang="en-US" b="1" dirty="0" smtClean="0"/>
              <a:t> </a:t>
            </a:r>
          </a:p>
          <a:p>
            <a:pPr marL="0" indent="0">
              <a:buNone/>
            </a:pPr>
            <a:r>
              <a:rPr lang="en-US" dirty="0" smtClean="0"/>
              <a:t>My strength is…………………………. ( </a:t>
            </a:r>
            <a:r>
              <a:rPr lang="en-US" dirty="0" err="1" smtClean="0"/>
              <a:t>Sở</a:t>
            </a:r>
            <a:r>
              <a:rPr lang="en-US" dirty="0" smtClean="0"/>
              <a:t> </a:t>
            </a:r>
            <a:r>
              <a:rPr lang="en-US" dirty="0" err="1" smtClean="0"/>
              <a:t>trường</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br>
              <a:rPr lang="en-US" dirty="0" smtClean="0"/>
            </a:br>
            <a:r>
              <a:rPr lang="en-US" dirty="0" smtClean="0"/>
              <a:t>My hobby is……………………………….( </a:t>
            </a:r>
            <a:r>
              <a:rPr lang="en-US" dirty="0" err="1" smtClean="0"/>
              <a:t>Sở</a:t>
            </a:r>
            <a:r>
              <a:rPr lang="en-US" dirty="0" smtClean="0"/>
              <a:t> </a:t>
            </a:r>
            <a:r>
              <a:rPr lang="en-US" dirty="0" err="1" smtClean="0"/>
              <a:t>thích</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p>
          <a:p>
            <a:pPr marL="0" indent="0">
              <a:buNone/>
            </a:pPr>
            <a:endParaRPr lang="en-US" dirty="0"/>
          </a:p>
        </p:txBody>
      </p:sp>
      <p:sp>
        <p:nvSpPr>
          <p:cNvPr id="4" name="Date Placeholder 3"/>
          <p:cNvSpPr>
            <a:spLocks noGrp="1"/>
          </p:cNvSpPr>
          <p:nvPr>
            <p:ph type="dt" sz="half" idx="10"/>
          </p:nvPr>
        </p:nvSpPr>
        <p:spPr/>
        <p:txBody>
          <a:bodyPr/>
          <a:lstStyle/>
          <a:p>
            <a:fld id="{1655AE9A-57DC-4102-BC2D-6B49F7B4798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4</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75845" y="3328916"/>
            <a:ext cx="609600" cy="609600"/>
          </a:xfrm>
          <a:prstGeom prst="rect">
            <a:avLst/>
          </a:prstGeom>
        </p:spPr>
      </p:pic>
    </p:spTree>
    <p:extLst>
      <p:ext uri="{BB962C8B-B14F-4D97-AF65-F5344CB8AC3E}">
        <p14:creationId xmlns:p14="http://schemas.microsoft.com/office/powerpoint/2010/main" val="5736330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GIỚI THIỆU BẢN THÂN </a:t>
            </a:r>
            <a:endParaRPr lang="en-US" dirty="0"/>
          </a:p>
        </p:txBody>
      </p:sp>
      <p:sp>
        <p:nvSpPr>
          <p:cNvPr id="3" name="Content Placeholder 2"/>
          <p:cNvSpPr>
            <a:spLocks noGrp="1"/>
          </p:cNvSpPr>
          <p:nvPr>
            <p:ph idx="1"/>
          </p:nvPr>
        </p:nvSpPr>
        <p:spPr/>
        <p:txBody>
          <a:bodyPr>
            <a:normAutofit lnSpcReduction="10000"/>
          </a:bodyPr>
          <a:lstStyle/>
          <a:p>
            <a:r>
              <a:rPr lang="en-US" b="1" dirty="0" err="1" smtClean="0"/>
              <a:t>Thời</a:t>
            </a:r>
            <a:r>
              <a:rPr lang="en-US" b="1" dirty="0" smtClean="0"/>
              <a:t> </a:t>
            </a:r>
            <a:r>
              <a:rPr lang="en-US" b="1" dirty="0" err="1" smtClean="0"/>
              <a:t>gian</a:t>
            </a:r>
            <a:r>
              <a:rPr lang="en-US" b="1" dirty="0" smtClean="0"/>
              <a:t> </a:t>
            </a:r>
            <a:r>
              <a:rPr lang="en-US" b="1" dirty="0" err="1" smtClean="0"/>
              <a:t>dành</a:t>
            </a:r>
            <a:r>
              <a:rPr lang="en-US" b="1" dirty="0" smtClean="0"/>
              <a:t> </a:t>
            </a:r>
            <a:r>
              <a:rPr lang="en-US" b="1" dirty="0" err="1" smtClean="0"/>
              <a:t>cho</a:t>
            </a:r>
            <a:r>
              <a:rPr lang="en-US" b="1" dirty="0" smtClean="0"/>
              <a:t> </a:t>
            </a:r>
            <a:r>
              <a:rPr lang="en-US" b="1" dirty="0" err="1" smtClean="0"/>
              <a:t>công</a:t>
            </a:r>
            <a:r>
              <a:rPr lang="en-US" b="1" dirty="0" smtClean="0"/>
              <a:t> </a:t>
            </a:r>
            <a:r>
              <a:rPr lang="en-US" b="1" dirty="0" err="1" smtClean="0"/>
              <a:t>việc</a:t>
            </a:r>
            <a:r>
              <a:rPr lang="en-US" b="1" dirty="0" smtClean="0"/>
              <a:t> </a:t>
            </a:r>
          </a:p>
          <a:p>
            <a:pPr marL="0" indent="0">
              <a:buNone/>
            </a:pPr>
            <a:r>
              <a:rPr lang="en-US" dirty="0" smtClean="0"/>
              <a:t>Because I am single, I have a lot of time for work and I can focus on working more. </a:t>
            </a:r>
          </a:p>
          <a:p>
            <a:pPr marL="0" indent="0">
              <a:buNone/>
            </a:pPr>
            <a:r>
              <a:rPr lang="en-US" dirty="0" smtClean="0"/>
              <a:t>( </a:t>
            </a:r>
            <a:r>
              <a:rPr lang="en-US" dirty="0" err="1" smtClean="0"/>
              <a:t>Bởi</a:t>
            </a:r>
            <a:r>
              <a:rPr lang="en-US" dirty="0" smtClean="0"/>
              <a:t> </a:t>
            </a:r>
            <a:r>
              <a:rPr lang="en-US" dirty="0" err="1" smtClean="0"/>
              <a:t>vì</a:t>
            </a:r>
            <a:r>
              <a:rPr lang="en-US" dirty="0" smtClean="0"/>
              <a:t> </a:t>
            </a:r>
            <a:r>
              <a:rPr lang="en-US" dirty="0" err="1" smtClean="0"/>
              <a:t>tôi</a:t>
            </a:r>
            <a:r>
              <a:rPr lang="en-US" dirty="0" smtClean="0"/>
              <a:t> </a:t>
            </a:r>
            <a:r>
              <a:rPr lang="en-US" dirty="0" err="1" smtClean="0"/>
              <a:t>độc</a:t>
            </a:r>
            <a:r>
              <a:rPr lang="en-US" dirty="0" smtClean="0"/>
              <a:t> </a:t>
            </a:r>
            <a:r>
              <a:rPr lang="en-US" dirty="0" err="1" smtClean="0"/>
              <a:t>thân</a:t>
            </a:r>
            <a:r>
              <a:rPr lang="en-US" dirty="0" smtClean="0"/>
              <a:t> </a:t>
            </a:r>
            <a:r>
              <a:rPr lang="en-US" dirty="0" err="1" smtClean="0"/>
              <a:t>nên</a:t>
            </a:r>
            <a:r>
              <a:rPr lang="en-US" dirty="0" smtClean="0"/>
              <a:t> </a:t>
            </a:r>
            <a:r>
              <a:rPr lang="en-US" dirty="0" err="1" smtClean="0"/>
              <a:t>tôi</a:t>
            </a:r>
            <a:r>
              <a:rPr lang="en-US" dirty="0" smtClean="0"/>
              <a:t> </a:t>
            </a:r>
            <a:r>
              <a:rPr lang="en-US" dirty="0" err="1" smtClean="0"/>
              <a:t>có</a:t>
            </a:r>
            <a:r>
              <a:rPr lang="en-US" dirty="0" smtClean="0"/>
              <a:t> </a:t>
            </a:r>
            <a:r>
              <a:rPr lang="en-US" dirty="0" err="1" smtClean="0"/>
              <a:t>nhiều</a:t>
            </a:r>
            <a:r>
              <a:rPr lang="en-US" dirty="0" smtClean="0"/>
              <a:t> </a:t>
            </a:r>
            <a:r>
              <a:rPr lang="en-US" dirty="0" err="1" smtClean="0"/>
              <a:t>thời</a:t>
            </a:r>
            <a:r>
              <a:rPr lang="en-US" dirty="0" smtClean="0"/>
              <a:t> </a:t>
            </a:r>
            <a:r>
              <a:rPr lang="en-US" dirty="0" err="1" smtClean="0"/>
              <a:t>gian</a:t>
            </a:r>
            <a:r>
              <a:rPr lang="en-US" dirty="0" smtClean="0"/>
              <a:t> </a:t>
            </a:r>
            <a:r>
              <a:rPr lang="en-US" dirty="0" err="1" smtClean="0"/>
              <a:t>cho</a:t>
            </a:r>
            <a:r>
              <a:rPr lang="en-US" dirty="0" smtClean="0"/>
              <a:t> </a:t>
            </a:r>
            <a:r>
              <a:rPr lang="en-US" dirty="0" err="1" smtClean="0"/>
              <a:t>công</a:t>
            </a:r>
            <a:r>
              <a:rPr lang="en-US" dirty="0" smtClean="0"/>
              <a:t> </a:t>
            </a:r>
            <a:r>
              <a:rPr lang="en-US" dirty="0" err="1" smtClean="0"/>
              <a:t>việc</a:t>
            </a:r>
            <a:r>
              <a:rPr lang="en-US" dirty="0" smtClean="0"/>
              <a:t> </a:t>
            </a:r>
            <a:r>
              <a:rPr lang="en-US" dirty="0" err="1" smtClean="0"/>
              <a:t>và</a:t>
            </a:r>
            <a:r>
              <a:rPr lang="en-US" dirty="0" smtClean="0"/>
              <a:t> </a:t>
            </a:r>
            <a:r>
              <a:rPr lang="en-US" dirty="0" err="1" smtClean="0"/>
              <a:t>tôi</a:t>
            </a:r>
            <a:r>
              <a:rPr lang="en-US" dirty="0" smtClean="0"/>
              <a:t> </a:t>
            </a:r>
            <a:r>
              <a:rPr lang="en-US" dirty="0" err="1" smtClean="0"/>
              <a:t>có</a:t>
            </a:r>
            <a:r>
              <a:rPr lang="en-US" dirty="0" smtClean="0"/>
              <a:t> </a:t>
            </a:r>
            <a:r>
              <a:rPr lang="en-US" dirty="0" err="1" smtClean="0"/>
              <a:t>thể</a:t>
            </a:r>
            <a:r>
              <a:rPr lang="en-US" dirty="0" smtClean="0"/>
              <a:t> </a:t>
            </a:r>
            <a:r>
              <a:rPr lang="en-US" dirty="0" err="1" smtClean="0"/>
              <a:t>tập</a:t>
            </a:r>
            <a:r>
              <a:rPr lang="en-US" dirty="0" smtClean="0"/>
              <a:t> </a:t>
            </a:r>
            <a:r>
              <a:rPr lang="en-US" dirty="0" err="1" smtClean="0"/>
              <a:t>trung</a:t>
            </a:r>
            <a:r>
              <a:rPr lang="en-US" dirty="0" smtClean="0"/>
              <a:t> </a:t>
            </a:r>
            <a:r>
              <a:rPr lang="en-US" dirty="0" err="1" smtClean="0"/>
              <a:t>cho</a:t>
            </a:r>
            <a:r>
              <a:rPr lang="en-US" dirty="0" smtClean="0"/>
              <a:t> </a:t>
            </a:r>
            <a:r>
              <a:rPr lang="en-US" dirty="0" err="1" smtClean="0"/>
              <a:t>công</a:t>
            </a:r>
            <a:r>
              <a:rPr lang="en-US" dirty="0" smtClean="0"/>
              <a:t> </a:t>
            </a:r>
            <a:r>
              <a:rPr lang="en-US" dirty="0" err="1" smtClean="0"/>
              <a:t>việc</a:t>
            </a:r>
            <a:r>
              <a:rPr lang="en-US" dirty="0" smtClean="0"/>
              <a:t> </a:t>
            </a:r>
            <a:r>
              <a:rPr lang="en-US" dirty="0" err="1" smtClean="0"/>
              <a:t>nhiều</a:t>
            </a:r>
            <a:r>
              <a:rPr lang="en-US" dirty="0" smtClean="0"/>
              <a:t> </a:t>
            </a:r>
            <a:r>
              <a:rPr lang="en-US" dirty="0" err="1" smtClean="0"/>
              <a:t>hơn</a:t>
            </a:r>
            <a:r>
              <a:rPr lang="en-US" dirty="0" smtClean="0"/>
              <a:t> )</a:t>
            </a:r>
          </a:p>
          <a:p>
            <a:pPr marL="0" indent="0">
              <a:buNone/>
            </a:pPr>
            <a:endParaRPr lang="en-US" dirty="0" smtClean="0"/>
          </a:p>
          <a:p>
            <a:pPr marL="0" indent="0">
              <a:buNone/>
            </a:pPr>
            <a:r>
              <a:rPr lang="en-US" dirty="0" smtClean="0"/>
              <a:t>My work is my number one (priority), my family always support me, so I can focus on working</a:t>
            </a:r>
          </a:p>
          <a:p>
            <a:pPr marL="0" indent="0">
              <a:buNone/>
            </a:pPr>
            <a:r>
              <a:rPr lang="en-US" dirty="0" smtClean="0"/>
              <a:t>( </a:t>
            </a:r>
            <a:r>
              <a:rPr lang="en-US" dirty="0" err="1" smtClean="0"/>
              <a:t>Công</a:t>
            </a:r>
            <a:r>
              <a:rPr lang="en-US" dirty="0" smtClean="0"/>
              <a:t> </a:t>
            </a:r>
            <a:r>
              <a:rPr lang="en-US" dirty="0" err="1" smtClean="0"/>
              <a:t>việc</a:t>
            </a:r>
            <a:r>
              <a:rPr lang="en-US" dirty="0" smtClean="0"/>
              <a:t> </a:t>
            </a:r>
            <a:r>
              <a:rPr lang="en-US" dirty="0" err="1" smtClean="0"/>
              <a:t>của</a:t>
            </a:r>
            <a:r>
              <a:rPr lang="en-US" dirty="0" smtClean="0"/>
              <a:t> </a:t>
            </a:r>
            <a:r>
              <a:rPr lang="en-US" dirty="0" err="1" smtClean="0"/>
              <a:t>tôi</a:t>
            </a:r>
            <a:r>
              <a:rPr lang="en-US" dirty="0" smtClean="0"/>
              <a:t> </a:t>
            </a:r>
            <a:r>
              <a:rPr lang="en-US" dirty="0" err="1" smtClean="0"/>
              <a:t>là</a:t>
            </a:r>
            <a:r>
              <a:rPr lang="en-US" dirty="0" smtClean="0"/>
              <a:t> </a:t>
            </a:r>
            <a:r>
              <a:rPr lang="en-US" dirty="0" err="1" smtClean="0"/>
              <a:t>ưu</a:t>
            </a:r>
            <a:r>
              <a:rPr lang="en-US" dirty="0" smtClean="0"/>
              <a:t> </a:t>
            </a:r>
            <a:r>
              <a:rPr lang="en-US" dirty="0" err="1" smtClean="0"/>
              <a:t>tiên</a:t>
            </a:r>
            <a:r>
              <a:rPr lang="en-US" dirty="0" smtClean="0"/>
              <a:t> </a:t>
            </a:r>
            <a:r>
              <a:rPr lang="en-US" dirty="0" err="1" smtClean="0"/>
              <a:t>số</a:t>
            </a:r>
            <a:r>
              <a:rPr lang="en-US" dirty="0" smtClean="0"/>
              <a:t> </a:t>
            </a:r>
            <a:r>
              <a:rPr lang="en-US" dirty="0" err="1" smtClean="0"/>
              <a:t>một</a:t>
            </a:r>
            <a:r>
              <a:rPr lang="en-US" dirty="0" smtClean="0"/>
              <a:t>, </a:t>
            </a:r>
            <a:r>
              <a:rPr lang="en-US" dirty="0" err="1" smtClean="0"/>
              <a:t>gia</a:t>
            </a:r>
            <a:r>
              <a:rPr lang="en-US" dirty="0" smtClean="0"/>
              <a:t> </a:t>
            </a:r>
            <a:r>
              <a:rPr lang="en-US" dirty="0" err="1" smtClean="0"/>
              <a:t>đình</a:t>
            </a:r>
            <a:r>
              <a:rPr lang="en-US" dirty="0" smtClean="0"/>
              <a:t> </a:t>
            </a:r>
            <a:r>
              <a:rPr lang="en-US" dirty="0" err="1" smtClean="0"/>
              <a:t>tôi</a:t>
            </a:r>
            <a:r>
              <a:rPr lang="en-US" dirty="0" smtClean="0"/>
              <a:t> </a:t>
            </a:r>
            <a:r>
              <a:rPr lang="en-US" dirty="0" err="1" smtClean="0"/>
              <a:t>luôn</a:t>
            </a:r>
            <a:r>
              <a:rPr lang="en-US" dirty="0" smtClean="0"/>
              <a:t> </a:t>
            </a:r>
            <a:r>
              <a:rPr lang="en-US" dirty="0" err="1" smtClean="0"/>
              <a:t>luôn</a:t>
            </a:r>
            <a:r>
              <a:rPr lang="en-US" dirty="0" smtClean="0"/>
              <a:t> </a:t>
            </a:r>
            <a:r>
              <a:rPr lang="en-US" dirty="0" err="1" smtClean="0"/>
              <a:t>ủng</a:t>
            </a:r>
            <a:r>
              <a:rPr lang="en-US" dirty="0" smtClean="0"/>
              <a:t> </a:t>
            </a:r>
            <a:r>
              <a:rPr lang="en-US" dirty="0" err="1" smtClean="0"/>
              <a:t>hộ</a:t>
            </a:r>
            <a:r>
              <a:rPr lang="en-US" dirty="0" smtClean="0"/>
              <a:t> </a:t>
            </a:r>
            <a:r>
              <a:rPr lang="en-US" dirty="0" err="1" smtClean="0"/>
              <a:t>tôi</a:t>
            </a:r>
            <a:r>
              <a:rPr lang="en-US" dirty="0" smtClean="0"/>
              <a:t>, </a:t>
            </a:r>
            <a:r>
              <a:rPr lang="en-US" dirty="0" err="1" smtClean="0"/>
              <a:t>vì</a:t>
            </a:r>
            <a:r>
              <a:rPr lang="en-US" dirty="0" smtClean="0"/>
              <a:t> </a:t>
            </a:r>
            <a:r>
              <a:rPr lang="en-US" dirty="0" err="1" smtClean="0"/>
              <a:t>vậy</a:t>
            </a:r>
            <a:r>
              <a:rPr lang="en-US" dirty="0" smtClean="0"/>
              <a:t> </a:t>
            </a:r>
            <a:r>
              <a:rPr lang="en-US" dirty="0" err="1" smtClean="0"/>
              <a:t>tôi</a:t>
            </a:r>
            <a:r>
              <a:rPr lang="en-US" dirty="0" smtClean="0"/>
              <a:t> </a:t>
            </a:r>
            <a:r>
              <a:rPr lang="en-US" dirty="0" err="1" smtClean="0"/>
              <a:t>có</a:t>
            </a:r>
            <a:r>
              <a:rPr lang="en-US" dirty="0" smtClean="0"/>
              <a:t> </a:t>
            </a:r>
            <a:r>
              <a:rPr lang="en-US" dirty="0" err="1" smtClean="0"/>
              <a:t>thể</a:t>
            </a:r>
            <a:r>
              <a:rPr lang="en-US" dirty="0" smtClean="0"/>
              <a:t> </a:t>
            </a:r>
            <a:r>
              <a:rPr lang="en-US" dirty="0" err="1" smtClean="0"/>
              <a:t>tập</a:t>
            </a:r>
            <a:r>
              <a:rPr lang="en-US" dirty="0" smtClean="0"/>
              <a:t> </a:t>
            </a:r>
            <a:r>
              <a:rPr lang="en-US" dirty="0" err="1" smtClean="0"/>
              <a:t>trung</a:t>
            </a:r>
            <a:r>
              <a:rPr lang="en-US" dirty="0" smtClean="0"/>
              <a:t> </a:t>
            </a:r>
            <a:r>
              <a:rPr lang="en-US" dirty="0" err="1" smtClean="0"/>
              <a:t>vào</a:t>
            </a:r>
            <a:r>
              <a:rPr lang="en-US" dirty="0" smtClean="0"/>
              <a:t> </a:t>
            </a:r>
            <a:r>
              <a:rPr lang="en-US" dirty="0" err="1" smtClean="0"/>
              <a:t>làm</a:t>
            </a:r>
            <a:r>
              <a:rPr lang="en-US" dirty="0" smtClean="0"/>
              <a:t> </a:t>
            </a:r>
            <a:r>
              <a:rPr lang="en-US" dirty="0" err="1" smtClean="0"/>
              <a:t>việc</a:t>
            </a:r>
            <a:r>
              <a:rPr lang="en-US" dirty="0" smtClean="0"/>
              <a:t> )</a:t>
            </a:r>
            <a:endParaRPr lang="en-US" dirty="0"/>
          </a:p>
        </p:txBody>
      </p:sp>
      <p:sp>
        <p:nvSpPr>
          <p:cNvPr id="4" name="Date Placeholder 3"/>
          <p:cNvSpPr>
            <a:spLocks noGrp="1"/>
          </p:cNvSpPr>
          <p:nvPr>
            <p:ph type="dt" sz="half" idx="10"/>
          </p:nvPr>
        </p:nvSpPr>
        <p:spPr/>
        <p:txBody>
          <a:bodyPr/>
          <a:lstStyle/>
          <a:p>
            <a:fld id="{A2578AA8-B945-4780-BFB9-89DA0E8F974D}"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5</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05800" y="1646238"/>
            <a:ext cx="609600" cy="609600"/>
          </a:xfrm>
          <a:prstGeom prst="rect">
            <a:avLst/>
          </a:prstGeom>
        </p:spPr>
      </p:pic>
      <p:pic>
        <p:nvPicPr>
          <p:cNvPr id="9"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848600" y="4680045"/>
            <a:ext cx="609600" cy="609600"/>
          </a:xfrm>
          <a:prstGeom prst="rect">
            <a:avLst/>
          </a:prstGeom>
        </p:spPr>
      </p:pic>
    </p:spTree>
    <p:extLst>
      <p:ext uri="{BB962C8B-B14F-4D97-AF65-F5344CB8AC3E}">
        <p14:creationId xmlns:p14="http://schemas.microsoft.com/office/powerpoint/2010/main" val="15946489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34"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541"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5878"/>
          </a:xfrm>
        </p:spPr>
        <p:txBody>
          <a:bodyPr/>
          <a:lstStyle/>
          <a:p>
            <a:pPr algn="ctr"/>
            <a:r>
              <a:rPr lang="en-US" b="1" dirty="0" smtClean="0"/>
              <a:t>CHƯƠNG TRÌNH HỌC TẠI CODEGYM</a:t>
            </a:r>
            <a:endParaRPr lang="en-US" b="1" dirty="0"/>
          </a:p>
        </p:txBody>
      </p:sp>
      <p:sp>
        <p:nvSpPr>
          <p:cNvPr id="3" name="Content Placeholder 2"/>
          <p:cNvSpPr>
            <a:spLocks noGrp="1"/>
          </p:cNvSpPr>
          <p:nvPr>
            <p:ph idx="1"/>
          </p:nvPr>
        </p:nvSpPr>
        <p:spPr>
          <a:xfrm>
            <a:off x="136477" y="1392072"/>
            <a:ext cx="11832609" cy="4964278"/>
          </a:xfrm>
        </p:spPr>
        <p:txBody>
          <a:bodyPr>
            <a:normAutofit/>
          </a:bodyPr>
          <a:lstStyle/>
          <a:p>
            <a:r>
              <a:rPr lang="en-US" dirty="0" err="1"/>
              <a:t>Sử</a:t>
            </a:r>
            <a:r>
              <a:rPr lang="en-US" dirty="0"/>
              <a:t> </a:t>
            </a:r>
            <a:r>
              <a:rPr lang="en-US" dirty="0" err="1"/>
              <a:t>dụng</a:t>
            </a:r>
            <a:r>
              <a:rPr lang="en-US" dirty="0"/>
              <a:t> </a:t>
            </a:r>
            <a:r>
              <a:rPr lang="en-US" dirty="0" err="1"/>
              <a:t>thành</a:t>
            </a:r>
            <a:r>
              <a:rPr lang="en-US" dirty="0"/>
              <a:t> </a:t>
            </a:r>
            <a:r>
              <a:rPr lang="en-US" dirty="0" err="1"/>
              <a:t>thạo</a:t>
            </a:r>
            <a:r>
              <a:rPr lang="en-US" dirty="0"/>
              <a:t> </a:t>
            </a:r>
            <a:r>
              <a:rPr lang="en-US" dirty="0" err="1"/>
              <a:t>ngôn</a:t>
            </a:r>
            <a:r>
              <a:rPr lang="en-US" dirty="0"/>
              <a:t> </a:t>
            </a:r>
            <a:r>
              <a:rPr lang="en-US" dirty="0" err="1"/>
              <a:t>ngữ</a:t>
            </a:r>
            <a:r>
              <a:rPr lang="en-US" dirty="0"/>
              <a:t> JavaScript </a:t>
            </a:r>
            <a:r>
              <a:rPr lang="en-US" dirty="0" err="1"/>
              <a:t>và</a:t>
            </a:r>
            <a:r>
              <a:rPr lang="en-US" dirty="0"/>
              <a:t> Java </a:t>
            </a:r>
            <a:r>
              <a:rPr lang="en-US" dirty="0" err="1"/>
              <a:t>để</a:t>
            </a:r>
            <a:r>
              <a:rPr lang="en-US" dirty="0"/>
              <a:t> </a:t>
            </a:r>
            <a:r>
              <a:rPr lang="en-US" dirty="0" err="1"/>
              <a:t>giải</a:t>
            </a:r>
            <a:r>
              <a:rPr lang="en-US" dirty="0"/>
              <a:t> </a:t>
            </a:r>
            <a:r>
              <a:rPr lang="en-US" dirty="0" err="1"/>
              <a:t>quyết</a:t>
            </a:r>
            <a:r>
              <a:rPr lang="en-US" dirty="0"/>
              <a:t> </a:t>
            </a:r>
            <a:r>
              <a:rPr lang="en-US" dirty="0" err="1"/>
              <a:t>các</a:t>
            </a:r>
            <a:r>
              <a:rPr lang="en-US" dirty="0"/>
              <a:t> </a:t>
            </a:r>
            <a:r>
              <a:rPr lang="en-US" dirty="0" err="1"/>
              <a:t>vấn</a:t>
            </a:r>
            <a:r>
              <a:rPr lang="en-US" dirty="0"/>
              <a:t> </a:t>
            </a:r>
            <a:r>
              <a:rPr lang="en-US" dirty="0" err="1"/>
              <a:t>đề</a:t>
            </a:r>
            <a:r>
              <a:rPr lang="en-US" dirty="0"/>
              <a:t> </a:t>
            </a:r>
            <a:r>
              <a:rPr lang="en-US" dirty="0" err="1"/>
              <a:t>căn</a:t>
            </a:r>
            <a:r>
              <a:rPr lang="en-US" dirty="0"/>
              <a:t> </a:t>
            </a:r>
            <a:r>
              <a:rPr lang="en-US" dirty="0" err="1"/>
              <a:t>bản</a:t>
            </a:r>
            <a:r>
              <a:rPr lang="en-US" dirty="0"/>
              <a:t> </a:t>
            </a:r>
            <a:r>
              <a:rPr lang="en-US" dirty="0" err="1"/>
              <a:t>của</a:t>
            </a:r>
            <a:r>
              <a:rPr lang="en-US" dirty="0"/>
              <a:t> </a:t>
            </a:r>
            <a:r>
              <a:rPr lang="en-US" dirty="0" err="1"/>
              <a:t>lập</a:t>
            </a:r>
            <a:r>
              <a:rPr lang="en-US" dirty="0"/>
              <a:t> </a:t>
            </a:r>
            <a:r>
              <a:rPr lang="en-US" dirty="0" err="1"/>
              <a:t>trình</a:t>
            </a:r>
            <a:r>
              <a:rPr lang="en-US" dirty="0"/>
              <a:t> </a:t>
            </a:r>
            <a:endParaRPr lang="en-US" dirty="0" smtClean="0"/>
          </a:p>
          <a:p>
            <a:pPr>
              <a:buFont typeface="Wingdings" panose="05000000000000000000" pitchFamily="2" charset="2"/>
              <a:buChar char="à"/>
            </a:pPr>
            <a:r>
              <a:rPr lang="en-US" dirty="0" smtClean="0"/>
              <a:t>Use expertly </a:t>
            </a:r>
            <a:r>
              <a:rPr lang="en-US" dirty="0" err="1" smtClean="0"/>
              <a:t>Javascript</a:t>
            </a:r>
            <a:r>
              <a:rPr lang="en-US" dirty="0" smtClean="0"/>
              <a:t> and Java to solve basic issues/problems of programming</a:t>
            </a:r>
            <a:br>
              <a:rPr lang="en-US" dirty="0" smtClean="0"/>
            </a:br>
            <a:endParaRPr lang="en-US" dirty="0"/>
          </a:p>
          <a:p>
            <a:r>
              <a:rPr lang="en-US" dirty="0" err="1" smtClean="0"/>
              <a:t>Làm</a:t>
            </a:r>
            <a:r>
              <a:rPr lang="en-US" dirty="0" smtClean="0"/>
              <a:t> </a:t>
            </a:r>
            <a:r>
              <a:rPr lang="en-US" dirty="0" err="1"/>
              <a:t>chủ</a:t>
            </a:r>
            <a:r>
              <a:rPr lang="en-US" dirty="0"/>
              <a:t> </a:t>
            </a:r>
            <a:r>
              <a:rPr lang="en-US" dirty="0" err="1"/>
              <a:t>được</a:t>
            </a:r>
            <a:r>
              <a:rPr lang="en-US" dirty="0"/>
              <a:t> </a:t>
            </a:r>
            <a:r>
              <a:rPr lang="en-US" dirty="0" err="1"/>
              <a:t>các</a:t>
            </a:r>
            <a:r>
              <a:rPr lang="en-US" dirty="0"/>
              <a:t> </a:t>
            </a:r>
            <a:r>
              <a:rPr lang="en-US" dirty="0" err="1"/>
              <a:t>kỹ</a:t>
            </a:r>
            <a:r>
              <a:rPr lang="en-US" dirty="0"/>
              <a:t> </a:t>
            </a:r>
            <a:r>
              <a:rPr lang="en-US" dirty="0" err="1"/>
              <a:t>thuật</a:t>
            </a:r>
            <a:r>
              <a:rPr lang="en-US" dirty="0"/>
              <a:t> </a:t>
            </a:r>
            <a:r>
              <a:rPr lang="en-US" dirty="0" err="1"/>
              <a:t>lập</a:t>
            </a:r>
            <a:r>
              <a:rPr lang="en-US" dirty="0"/>
              <a:t> </a:t>
            </a:r>
            <a:r>
              <a:rPr lang="en-US" dirty="0" err="1"/>
              <a:t>trình</a:t>
            </a:r>
            <a:r>
              <a:rPr lang="en-US" dirty="0"/>
              <a:t> </a:t>
            </a:r>
            <a:r>
              <a:rPr lang="en-US" dirty="0" err="1"/>
              <a:t>Hướng</a:t>
            </a:r>
            <a:r>
              <a:rPr lang="en-US" dirty="0"/>
              <a:t> </a:t>
            </a:r>
            <a:r>
              <a:rPr lang="en-US" dirty="0" err="1"/>
              <a:t>đối</a:t>
            </a:r>
            <a:r>
              <a:rPr lang="en-US" dirty="0"/>
              <a:t> </a:t>
            </a:r>
            <a:r>
              <a:rPr lang="en-US" dirty="0" err="1"/>
              <a:t>tượng</a:t>
            </a:r>
            <a:r>
              <a:rPr lang="en-US" dirty="0"/>
              <a:t> </a:t>
            </a:r>
            <a:r>
              <a:rPr lang="en-US" dirty="0" err="1"/>
              <a:t>bằng</a:t>
            </a:r>
            <a:r>
              <a:rPr lang="en-US" dirty="0"/>
              <a:t> JavaScript </a:t>
            </a:r>
            <a:r>
              <a:rPr lang="en-US" dirty="0" err="1"/>
              <a:t>và</a:t>
            </a:r>
            <a:r>
              <a:rPr lang="en-US" dirty="0"/>
              <a:t> Java </a:t>
            </a:r>
            <a:endParaRPr lang="en-US" dirty="0" smtClean="0"/>
          </a:p>
          <a:p>
            <a:pPr marL="0" indent="0">
              <a:buNone/>
            </a:pPr>
            <a:r>
              <a:rPr lang="en-US" dirty="0" smtClean="0">
                <a:sym typeface="Wingdings" panose="05000000000000000000" pitchFamily="2" charset="2"/>
              </a:rPr>
              <a:t> Be a master of OOP (object-oriented programming) techniques in JavaScript and Java </a:t>
            </a:r>
            <a:br>
              <a:rPr lang="en-US" dirty="0" smtClean="0">
                <a:sym typeface="Wingdings" panose="05000000000000000000" pitchFamily="2" charset="2"/>
              </a:rPr>
            </a:br>
            <a:endParaRPr lang="en-US" dirty="0"/>
          </a:p>
          <a:p>
            <a:r>
              <a:rPr lang="en-US" dirty="0" err="1" smtClean="0"/>
              <a:t>Sử</a:t>
            </a:r>
            <a:r>
              <a:rPr lang="en-US" dirty="0" smtClean="0"/>
              <a:t> </a:t>
            </a:r>
            <a:r>
              <a:rPr lang="en-US" dirty="0" err="1"/>
              <a:t>dụng</a:t>
            </a:r>
            <a:r>
              <a:rPr lang="en-US" dirty="0"/>
              <a:t> </a:t>
            </a:r>
            <a:r>
              <a:rPr lang="en-US" dirty="0" err="1"/>
              <a:t>các</a:t>
            </a:r>
            <a:r>
              <a:rPr lang="en-US" dirty="0"/>
              <a:t> </a:t>
            </a:r>
            <a:r>
              <a:rPr lang="en-US" dirty="0" err="1"/>
              <a:t>cấu</a:t>
            </a:r>
            <a:r>
              <a:rPr lang="en-US" dirty="0"/>
              <a:t> </a:t>
            </a:r>
            <a:r>
              <a:rPr lang="en-US" dirty="0" err="1"/>
              <a:t>trúc</a:t>
            </a:r>
            <a:r>
              <a:rPr lang="en-US" dirty="0"/>
              <a:t> </a:t>
            </a:r>
            <a:r>
              <a:rPr lang="en-US" dirty="0" err="1"/>
              <a:t>dữ</a:t>
            </a:r>
            <a:r>
              <a:rPr lang="en-US" dirty="0"/>
              <a:t> </a:t>
            </a:r>
            <a:r>
              <a:rPr lang="en-US" dirty="0" err="1"/>
              <a:t>liệu</a:t>
            </a:r>
            <a:r>
              <a:rPr lang="en-US" dirty="0"/>
              <a:t> </a:t>
            </a:r>
            <a:r>
              <a:rPr lang="en-US" dirty="0" err="1"/>
              <a:t>phù</a:t>
            </a:r>
            <a:r>
              <a:rPr lang="en-US" dirty="0"/>
              <a:t> </a:t>
            </a:r>
            <a:r>
              <a:rPr lang="en-US" dirty="0" err="1"/>
              <a:t>hợp</a:t>
            </a:r>
            <a:r>
              <a:rPr lang="en-US" dirty="0"/>
              <a:t> </a:t>
            </a:r>
            <a:r>
              <a:rPr lang="en-US" dirty="0" err="1"/>
              <a:t>trong</a:t>
            </a:r>
            <a:r>
              <a:rPr lang="en-US" dirty="0"/>
              <a:t> </a:t>
            </a:r>
            <a:r>
              <a:rPr lang="en-US" dirty="0" err="1"/>
              <a:t>các</a:t>
            </a:r>
            <a:r>
              <a:rPr lang="en-US" dirty="0"/>
              <a:t> </a:t>
            </a:r>
            <a:r>
              <a:rPr lang="en-US" dirty="0" err="1"/>
              <a:t>tình</a:t>
            </a:r>
            <a:r>
              <a:rPr lang="en-US" dirty="0"/>
              <a:t> </a:t>
            </a:r>
            <a:r>
              <a:rPr lang="en-US" dirty="0" err="1"/>
              <a:t>huống</a:t>
            </a:r>
            <a:r>
              <a:rPr lang="en-US" dirty="0"/>
              <a:t> </a:t>
            </a:r>
            <a:r>
              <a:rPr lang="en-US" dirty="0" err="1"/>
              <a:t>thông</a:t>
            </a:r>
            <a:r>
              <a:rPr lang="en-US" dirty="0"/>
              <a:t> </a:t>
            </a:r>
            <a:r>
              <a:rPr lang="en-US" dirty="0" err="1" smtClean="0"/>
              <a:t>dụng</a:t>
            </a:r>
            <a:endParaRPr lang="en-US" dirty="0" smtClean="0"/>
          </a:p>
          <a:p>
            <a:pPr marL="0" indent="0">
              <a:buNone/>
            </a:pPr>
            <a:r>
              <a:rPr lang="en-US" dirty="0" smtClean="0">
                <a:sym typeface="Wingdings" panose="05000000000000000000" pitchFamily="2" charset="2"/>
              </a:rPr>
              <a:t> </a:t>
            </a:r>
            <a:r>
              <a:rPr lang="en-US" dirty="0"/>
              <a:t>Use the right data structures in common </a:t>
            </a:r>
            <a:r>
              <a:rPr lang="en-US" dirty="0" smtClean="0"/>
              <a:t>scenarios/situations/circumstances</a:t>
            </a: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6</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335905" y="1841311"/>
            <a:ext cx="609600" cy="609600"/>
          </a:xfrm>
          <a:prstGeom prst="rect">
            <a:avLst/>
          </a:prstGeom>
        </p:spPr>
      </p:pic>
      <p:pic>
        <p:nvPicPr>
          <p:cNvPr id="10"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600200" y="4543568"/>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945505" y="5348785"/>
            <a:ext cx="609600" cy="609600"/>
          </a:xfrm>
          <a:prstGeom prst="rect">
            <a:avLst/>
          </a:prstGeom>
        </p:spPr>
      </p:pic>
    </p:spTree>
    <p:extLst>
      <p:ext uri="{BB962C8B-B14F-4D97-AF65-F5344CB8AC3E}">
        <p14:creationId xmlns:p14="http://schemas.microsoft.com/office/powerpoint/2010/main" val="39160709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41"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541" fill="hold"/>
                                        <p:tgtEl>
                                          <p:spTgt spid="10"/>
                                        </p:tgtEl>
                                      </p:cBhvr>
                                    </p:cmd>
                                  </p:childTnLst>
                                </p:cTn>
                              </p:par>
                            </p:childTnLst>
                          </p:cTn>
                        </p:par>
                      </p:childTnLst>
                    </p:cTn>
                  </p:par>
                </p:childTnLst>
              </p:cTn>
              <p:nextCondLst>
                <p:cond evt="onClick" delay="0">
                  <p:tgtEl>
                    <p:spTgt spid="10"/>
                  </p:tgtEl>
                </p:cond>
              </p:nextCondLst>
            </p:seq>
            <p:audio>
              <p:cMediaNode vol="80000">
                <p:cTn id="13" fill="hold" display="0">
                  <p:stCondLst>
                    <p:cond delay="indefinite"/>
                  </p:stCondLst>
                  <p:endCondLst>
                    <p:cond evt="onStopAudio" delay="0">
                      <p:tgtEl>
                        <p:sldTgt/>
                      </p:tgtEl>
                    </p:cond>
                  </p:endCondLst>
                </p:cTn>
                <p:tgtEl>
                  <p:spTgt spid="10"/>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034"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3991"/>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259307" y="1323833"/>
            <a:ext cx="11668836" cy="4899546"/>
          </a:xfrm>
        </p:spPr>
        <p:txBody>
          <a:bodyPr>
            <a:normAutofit fontScale="92500" lnSpcReduction="10000"/>
          </a:bodyPr>
          <a:lstStyle/>
          <a:p>
            <a:r>
              <a:rPr lang="en-US" dirty="0" err="1"/>
              <a:t>Tuân</a:t>
            </a:r>
            <a:r>
              <a:rPr lang="en-US" dirty="0"/>
              <a:t> </a:t>
            </a:r>
            <a:r>
              <a:rPr lang="en-US" dirty="0" err="1"/>
              <a:t>thủ</a:t>
            </a:r>
            <a:r>
              <a:rPr lang="en-US" dirty="0"/>
              <a:t> </a:t>
            </a:r>
            <a:r>
              <a:rPr lang="en-US" dirty="0" err="1"/>
              <a:t>tốt</a:t>
            </a:r>
            <a:r>
              <a:rPr lang="en-US" dirty="0"/>
              <a:t> </a:t>
            </a:r>
            <a:r>
              <a:rPr lang="en-US" dirty="0" err="1"/>
              <a:t>các</a:t>
            </a:r>
            <a:r>
              <a:rPr lang="en-US" dirty="0"/>
              <a:t> </a:t>
            </a:r>
            <a:r>
              <a:rPr lang="en-US" dirty="0" err="1"/>
              <a:t>nguyên</a:t>
            </a:r>
            <a:r>
              <a:rPr lang="en-US" dirty="0"/>
              <a:t> </a:t>
            </a:r>
            <a:r>
              <a:rPr lang="en-US" dirty="0" err="1"/>
              <a:t>tắc</a:t>
            </a:r>
            <a:r>
              <a:rPr lang="en-US" dirty="0"/>
              <a:t> </a:t>
            </a:r>
            <a:r>
              <a:rPr lang="en-US" dirty="0" err="1"/>
              <a:t>mã</a:t>
            </a:r>
            <a:r>
              <a:rPr lang="en-US" dirty="0"/>
              <a:t> </a:t>
            </a:r>
            <a:r>
              <a:rPr lang="en-US" dirty="0" err="1"/>
              <a:t>sạch</a:t>
            </a:r>
            <a:r>
              <a:rPr lang="en-US" dirty="0"/>
              <a:t> </a:t>
            </a:r>
            <a:r>
              <a:rPr lang="en-US" dirty="0" err="1"/>
              <a:t>thông</a:t>
            </a:r>
            <a:r>
              <a:rPr lang="en-US" dirty="0"/>
              <a:t> </a:t>
            </a:r>
            <a:r>
              <a:rPr lang="en-US" dirty="0" err="1"/>
              <a:t>dụng</a:t>
            </a:r>
            <a:r>
              <a:rPr lang="en-US" dirty="0"/>
              <a:t> </a:t>
            </a:r>
          </a:p>
          <a:p>
            <a:pPr>
              <a:buFont typeface="Wingdings" panose="05000000000000000000" pitchFamily="2" charset="2"/>
              <a:buChar char="à"/>
            </a:pPr>
            <a:r>
              <a:rPr lang="en-US" dirty="0" smtClean="0"/>
              <a:t> Well comply with common clean code principles </a:t>
            </a:r>
          </a:p>
          <a:p>
            <a:pPr marL="0" indent="0">
              <a:buNone/>
            </a:pPr>
            <a:endParaRPr lang="en-US" dirty="0" smtClean="0"/>
          </a:p>
          <a:p>
            <a:r>
              <a:rPr lang="en-US" dirty="0" err="1" smtClean="0"/>
              <a:t>Xây</a:t>
            </a:r>
            <a:r>
              <a:rPr lang="en-US" dirty="0" smtClean="0"/>
              <a:t> </a:t>
            </a:r>
            <a:r>
              <a:rPr lang="en-US" dirty="0" err="1" smtClean="0"/>
              <a:t>dựng</a:t>
            </a:r>
            <a:r>
              <a:rPr lang="en-US" dirty="0" smtClean="0"/>
              <a:t> </a:t>
            </a:r>
            <a:r>
              <a:rPr lang="en-US" dirty="0" err="1" smtClean="0"/>
              <a:t>được</a:t>
            </a:r>
            <a:r>
              <a:rPr lang="en-US" dirty="0" smtClean="0"/>
              <a:t> </a:t>
            </a:r>
            <a:r>
              <a:rPr lang="en-US" dirty="0" err="1" smtClean="0"/>
              <a:t>các</a:t>
            </a:r>
            <a:r>
              <a:rPr lang="en-US" dirty="0" smtClean="0"/>
              <a:t> website </a:t>
            </a:r>
            <a:r>
              <a:rPr lang="en-US" dirty="0" err="1" smtClean="0"/>
              <a:t>tĩnh</a:t>
            </a:r>
            <a:r>
              <a:rPr lang="en-US" dirty="0" smtClean="0"/>
              <a:t> </a:t>
            </a:r>
            <a:r>
              <a:rPr lang="en-US" dirty="0" err="1" smtClean="0"/>
              <a:t>có</a:t>
            </a:r>
            <a:r>
              <a:rPr lang="en-US" dirty="0" smtClean="0"/>
              <a:t> </a:t>
            </a:r>
            <a:r>
              <a:rPr lang="en-US" dirty="0" err="1" smtClean="0"/>
              <a:t>độ</a:t>
            </a:r>
            <a:r>
              <a:rPr lang="en-US" dirty="0" smtClean="0"/>
              <a:t> </a:t>
            </a:r>
            <a:r>
              <a:rPr lang="en-US" dirty="0" err="1" smtClean="0"/>
              <a:t>phức</a:t>
            </a:r>
            <a:r>
              <a:rPr lang="en-US" dirty="0" smtClean="0"/>
              <a:t> </a:t>
            </a:r>
            <a:r>
              <a:rPr lang="en-US" dirty="0" err="1" smtClean="0"/>
              <a:t>tạp</a:t>
            </a:r>
            <a:r>
              <a:rPr lang="en-US" dirty="0" smtClean="0"/>
              <a:t> </a:t>
            </a:r>
            <a:r>
              <a:rPr lang="en-US" dirty="0" err="1" smtClean="0"/>
              <a:t>thấp</a:t>
            </a:r>
            <a:r>
              <a:rPr lang="en-US" dirty="0" smtClean="0"/>
              <a:t> </a:t>
            </a:r>
          </a:p>
          <a:p>
            <a:pPr marL="0" indent="0">
              <a:buNone/>
            </a:pPr>
            <a:r>
              <a:rPr lang="en-US" dirty="0" smtClean="0">
                <a:sym typeface="Wingdings" panose="05000000000000000000" pitchFamily="2" charset="2"/>
              </a:rPr>
              <a:t> </a:t>
            </a:r>
            <a:r>
              <a:rPr lang="en-US" dirty="0" smtClean="0"/>
              <a:t>Build </a:t>
            </a:r>
            <a:r>
              <a:rPr lang="en-US" dirty="0"/>
              <a:t>static websites with low </a:t>
            </a:r>
            <a:r>
              <a:rPr lang="en-US" dirty="0" smtClean="0"/>
              <a:t>complexity</a:t>
            </a:r>
            <a:br>
              <a:rPr lang="en-US" dirty="0" smtClean="0"/>
            </a:br>
            <a:endParaRPr lang="en-US" dirty="0"/>
          </a:p>
          <a:p>
            <a:pPr marL="0" indent="0">
              <a:buNone/>
            </a:pPr>
            <a:r>
              <a:rPr lang="en-US" dirty="0"/>
              <a:t>• </a:t>
            </a:r>
            <a:r>
              <a:rPr lang="en-US" dirty="0" err="1"/>
              <a:t>Tạo</a:t>
            </a:r>
            <a:r>
              <a:rPr lang="en-US" dirty="0"/>
              <a:t> </a:t>
            </a:r>
            <a:r>
              <a:rPr lang="en-US" dirty="0" err="1"/>
              <a:t>được</a:t>
            </a:r>
            <a:r>
              <a:rPr lang="en-US" dirty="0"/>
              <a:t> </a:t>
            </a:r>
            <a:r>
              <a:rPr lang="en-US" dirty="0" err="1"/>
              <a:t>các</a:t>
            </a:r>
            <a:r>
              <a:rPr lang="en-US" dirty="0"/>
              <a:t> </a:t>
            </a:r>
            <a:r>
              <a:rPr lang="en-US" dirty="0" err="1"/>
              <a:t>ứng</a:t>
            </a:r>
            <a:r>
              <a:rPr lang="en-US" dirty="0"/>
              <a:t> </a:t>
            </a:r>
            <a:r>
              <a:rPr lang="en-US" dirty="0" err="1"/>
              <a:t>dụng</a:t>
            </a:r>
            <a:r>
              <a:rPr lang="en-US" dirty="0"/>
              <a:t> web </a:t>
            </a:r>
            <a:r>
              <a:rPr lang="en-US" dirty="0" err="1"/>
              <a:t>sử</a:t>
            </a:r>
            <a:r>
              <a:rPr lang="en-US" dirty="0"/>
              <a:t> </a:t>
            </a:r>
            <a:r>
              <a:rPr lang="en-US" dirty="0" err="1"/>
              <a:t>dụng</a:t>
            </a:r>
            <a:r>
              <a:rPr lang="en-US" dirty="0"/>
              <a:t> </a:t>
            </a:r>
            <a:r>
              <a:rPr lang="en-US" dirty="0" err="1"/>
              <a:t>nền</a:t>
            </a:r>
            <a:r>
              <a:rPr lang="en-US" dirty="0"/>
              <a:t> </a:t>
            </a:r>
            <a:r>
              <a:rPr lang="en-US" dirty="0" err="1"/>
              <a:t>tảng</a:t>
            </a:r>
            <a:r>
              <a:rPr lang="en-US" dirty="0"/>
              <a:t> Spring MVC </a:t>
            </a:r>
          </a:p>
          <a:p>
            <a:pPr marL="0" indent="0">
              <a:buNone/>
            </a:pPr>
            <a:r>
              <a:rPr lang="en-US" dirty="0" smtClean="0">
                <a:sym typeface="Wingdings" panose="05000000000000000000" pitchFamily="2" charset="2"/>
              </a:rPr>
              <a:t> </a:t>
            </a:r>
            <a:r>
              <a:rPr lang="en-US" dirty="0" smtClean="0"/>
              <a:t>Create </a:t>
            </a:r>
            <a:r>
              <a:rPr lang="en-US" dirty="0"/>
              <a:t>web applications using Spring MVC platform</a:t>
            </a:r>
          </a:p>
          <a:p>
            <a:pPr marL="0" indent="0">
              <a:buNone/>
            </a:pPr>
            <a:r>
              <a:rPr lang="en-US" dirty="0" smtClean="0"/>
              <a:t/>
            </a:r>
            <a:br>
              <a:rPr lang="en-US" dirty="0" smtClean="0"/>
            </a:br>
            <a:r>
              <a:rPr lang="en-US" dirty="0" smtClean="0"/>
              <a:t>• </a:t>
            </a:r>
            <a:r>
              <a:rPr lang="en-US" dirty="0" err="1"/>
              <a:t>Tạo</a:t>
            </a:r>
            <a:r>
              <a:rPr lang="en-US" dirty="0"/>
              <a:t> </a:t>
            </a:r>
            <a:r>
              <a:rPr lang="en-US" dirty="0" err="1"/>
              <a:t>lập</a:t>
            </a:r>
            <a:r>
              <a:rPr lang="en-US" dirty="0"/>
              <a:t> </a:t>
            </a:r>
            <a:r>
              <a:rPr lang="en-US" dirty="0" err="1"/>
              <a:t>và</a:t>
            </a:r>
            <a:r>
              <a:rPr lang="en-US" dirty="0"/>
              <a:t> </a:t>
            </a:r>
            <a:r>
              <a:rPr lang="en-US" dirty="0" err="1"/>
              <a:t>truy</a:t>
            </a:r>
            <a:r>
              <a:rPr lang="en-US" dirty="0"/>
              <a:t> </a:t>
            </a:r>
            <a:r>
              <a:rPr lang="en-US" dirty="0" err="1"/>
              <a:t>vấn</a:t>
            </a:r>
            <a:r>
              <a:rPr lang="en-US" dirty="0"/>
              <a:t> </a:t>
            </a:r>
            <a:r>
              <a:rPr lang="en-US" dirty="0" err="1"/>
              <a:t>được</a:t>
            </a:r>
            <a:r>
              <a:rPr lang="en-US" dirty="0"/>
              <a:t> </a:t>
            </a:r>
            <a:r>
              <a:rPr lang="en-US" dirty="0" err="1"/>
              <a:t>cơ</a:t>
            </a:r>
            <a:r>
              <a:rPr lang="en-US" dirty="0"/>
              <a:t> </a:t>
            </a:r>
            <a:r>
              <a:rPr lang="en-US" dirty="0" err="1"/>
              <a:t>sở</a:t>
            </a:r>
            <a:r>
              <a:rPr lang="en-US" dirty="0"/>
              <a:t> </a:t>
            </a:r>
            <a:r>
              <a:rPr lang="en-US" dirty="0" err="1"/>
              <a:t>dữ</a:t>
            </a:r>
            <a:r>
              <a:rPr lang="en-US" dirty="0"/>
              <a:t> </a:t>
            </a:r>
            <a:r>
              <a:rPr lang="en-US" dirty="0" err="1"/>
              <a:t>liệu</a:t>
            </a:r>
            <a:r>
              <a:rPr lang="en-US" dirty="0"/>
              <a:t> </a:t>
            </a:r>
            <a:r>
              <a:rPr lang="en-US" dirty="0" err="1"/>
              <a:t>quan</a:t>
            </a:r>
            <a:r>
              <a:rPr lang="en-US" dirty="0"/>
              <a:t> </a:t>
            </a:r>
            <a:r>
              <a:rPr lang="en-US" dirty="0" err="1"/>
              <a:t>hệ</a:t>
            </a:r>
            <a:r>
              <a:rPr lang="en-US" dirty="0"/>
              <a:t> MySQL </a:t>
            </a:r>
          </a:p>
          <a:p>
            <a:pPr marL="0" indent="0">
              <a:buNone/>
            </a:pPr>
            <a:r>
              <a:rPr lang="en-US" dirty="0" smtClean="0">
                <a:sym typeface="Wingdings" panose="05000000000000000000" pitchFamily="2" charset="2"/>
              </a:rPr>
              <a:t> </a:t>
            </a:r>
            <a:r>
              <a:rPr lang="en-US" dirty="0" smtClean="0"/>
              <a:t>Create </a:t>
            </a:r>
            <a:r>
              <a:rPr lang="en-US" dirty="0"/>
              <a:t>and query relational database MySQL</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7</a:t>
            </a:fld>
            <a:endParaRPr lang="en-US"/>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001000" y="1190862"/>
            <a:ext cx="609600" cy="609600"/>
          </a:xfrm>
          <a:prstGeom prst="rect">
            <a:avLst/>
          </a:prstGeom>
        </p:spPr>
      </p:pic>
      <p:pic>
        <p:nvPicPr>
          <p:cNvPr id="9" name="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242110" y="2605585"/>
            <a:ext cx="609600" cy="609600"/>
          </a:xfrm>
          <a:prstGeom prst="rect">
            <a:avLst/>
          </a:prstGeom>
        </p:spPr>
      </p:pic>
      <p:pic>
        <p:nvPicPr>
          <p:cNvPr id="11"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8851710" y="3715508"/>
            <a:ext cx="609600" cy="609600"/>
          </a:xfrm>
          <a:prstGeom prst="rect">
            <a:avLst/>
          </a:prstGeom>
        </p:spPr>
      </p:pic>
      <p:pic>
        <p:nvPicPr>
          <p:cNvPr id="12" name="Recorded Sound">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8425218" y="4997260"/>
            <a:ext cx="609600" cy="609600"/>
          </a:xfrm>
          <a:prstGeom prst="rect">
            <a:avLst/>
          </a:prstGeom>
        </p:spPr>
      </p:pic>
    </p:spTree>
    <p:extLst>
      <p:ext uri="{BB962C8B-B14F-4D97-AF65-F5344CB8AC3E}">
        <p14:creationId xmlns:p14="http://schemas.microsoft.com/office/powerpoint/2010/main" val="7413949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1"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6037"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37" fill="hold"/>
                                        <p:tgtEl>
                                          <p:spTgt spid="11"/>
                                        </p:tgtEl>
                                      </p:cBhvr>
                                    </p:cmd>
                                  </p:childTnLst>
                                </p:cTn>
                              </p:par>
                            </p:childTnLst>
                          </p:cTn>
                        </p:par>
                      </p:childTnLst>
                    </p:cTn>
                  </p:par>
                </p:childTnLst>
              </p:cTn>
              <p:nextCondLst>
                <p:cond evt="onClick" delay="0">
                  <p:tgtEl>
                    <p:spTgt spid="11"/>
                  </p:tgtEl>
                </p:cond>
              </p:nextCondLst>
            </p:seq>
            <p:audio>
              <p:cMediaNode vol="80000">
                <p:cTn id="19" fill="hold" display="0">
                  <p:stCondLst>
                    <p:cond delay="indefinite"/>
                  </p:stCondLst>
                  <p:endCondLst>
                    <p:cond evt="onStopAudio" delay="0">
                      <p:tgtEl>
                        <p:sldTgt/>
                      </p:tgtEl>
                    </p:cond>
                  </p:endCondLst>
                </p:cTn>
                <p:tgtEl>
                  <p:spTgt spid="11"/>
                </p:tgtEl>
              </p:cMediaNode>
            </p:audi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6501" fill="hold"/>
                                        <p:tgtEl>
                                          <p:spTgt spid="12"/>
                                        </p:tgtEl>
                                      </p:cBhvr>
                                    </p:cmd>
                                  </p:childTnLst>
                                </p:cTn>
                              </p:par>
                            </p:childTnLst>
                          </p:cTn>
                        </p:par>
                      </p:childTnLst>
                    </p:cTn>
                  </p:par>
                </p:childTnLst>
              </p:cTn>
              <p:nextCondLst>
                <p:cond evt="onClick" delay="0">
                  <p:tgtEl>
                    <p:spTgt spid="12"/>
                  </p:tgtEl>
                </p:cond>
              </p:nextCondLst>
            </p:seq>
            <p:audio>
              <p:cMediaNode vol="80000">
                <p:cTn id="25"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427" y="215001"/>
            <a:ext cx="10515600" cy="822230"/>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300250" y="1473958"/>
            <a:ext cx="11614245" cy="4882392"/>
          </a:xfrm>
        </p:spPr>
        <p:txBody>
          <a:bodyPr>
            <a:normAutofit lnSpcReduction="10000"/>
          </a:bodyPr>
          <a:lstStyle/>
          <a:p>
            <a:pPr marL="0" indent="0">
              <a:buNone/>
            </a:pPr>
            <a:r>
              <a:rPr lang="en-US" dirty="0"/>
              <a:t>• </a:t>
            </a:r>
            <a:r>
              <a:rPr lang="en-US" dirty="0" err="1"/>
              <a:t>Tạo</a:t>
            </a:r>
            <a:r>
              <a:rPr lang="en-US" dirty="0"/>
              <a:t> </a:t>
            </a:r>
            <a:r>
              <a:rPr lang="en-US" dirty="0" err="1"/>
              <a:t>được</a:t>
            </a:r>
            <a:r>
              <a:rPr lang="en-US" dirty="0"/>
              <a:t> </a:t>
            </a:r>
            <a:r>
              <a:rPr lang="en-US" dirty="0" err="1"/>
              <a:t>ứng</a:t>
            </a:r>
            <a:r>
              <a:rPr lang="en-US" dirty="0"/>
              <a:t> </a:t>
            </a:r>
            <a:r>
              <a:rPr lang="en-US" dirty="0" err="1"/>
              <a:t>dụng</a:t>
            </a:r>
            <a:r>
              <a:rPr lang="en-US" dirty="0"/>
              <a:t> frontend </a:t>
            </a:r>
            <a:r>
              <a:rPr lang="en-US" dirty="0" err="1"/>
              <a:t>sử</a:t>
            </a:r>
            <a:r>
              <a:rPr lang="en-US" dirty="0"/>
              <a:t> </a:t>
            </a:r>
            <a:r>
              <a:rPr lang="en-US" dirty="0" err="1"/>
              <a:t>dụng</a:t>
            </a:r>
            <a:r>
              <a:rPr lang="en-US" dirty="0"/>
              <a:t> </a:t>
            </a:r>
            <a:r>
              <a:rPr lang="en-US" dirty="0" err="1"/>
              <a:t>nền</a:t>
            </a:r>
            <a:r>
              <a:rPr lang="en-US" dirty="0"/>
              <a:t> </a:t>
            </a:r>
            <a:r>
              <a:rPr lang="en-US" dirty="0" err="1"/>
              <a:t>tảng</a:t>
            </a:r>
            <a:r>
              <a:rPr lang="en-US" dirty="0"/>
              <a:t> Angular </a:t>
            </a:r>
          </a:p>
          <a:p>
            <a:pPr marL="0" indent="0">
              <a:buNone/>
            </a:pPr>
            <a:r>
              <a:rPr lang="en-US" dirty="0" smtClean="0">
                <a:sym typeface="Wingdings" panose="05000000000000000000" pitchFamily="2" charset="2"/>
              </a:rPr>
              <a:t> </a:t>
            </a:r>
            <a:r>
              <a:rPr lang="en-US" dirty="0" smtClean="0"/>
              <a:t>Create </a:t>
            </a:r>
            <a:r>
              <a:rPr lang="en-US" dirty="0"/>
              <a:t>a </a:t>
            </a:r>
            <a:r>
              <a:rPr lang="en-US" dirty="0" smtClean="0"/>
              <a:t>front-end </a:t>
            </a:r>
            <a:r>
              <a:rPr lang="en-US" dirty="0"/>
              <a:t>application using Angular </a:t>
            </a:r>
            <a:r>
              <a:rPr lang="en-US" dirty="0" smtClean="0"/>
              <a:t>platform</a:t>
            </a:r>
            <a:br>
              <a:rPr lang="en-US" dirty="0" smtClean="0"/>
            </a:br>
            <a:endParaRPr lang="en-US" dirty="0"/>
          </a:p>
          <a:p>
            <a:pPr marL="0" indent="0">
              <a:buNone/>
            </a:pPr>
            <a:r>
              <a:rPr lang="en-US" dirty="0"/>
              <a:t>• </a:t>
            </a:r>
            <a:r>
              <a:rPr lang="en-US" dirty="0" err="1"/>
              <a:t>Sử</a:t>
            </a:r>
            <a:r>
              <a:rPr lang="en-US" dirty="0"/>
              <a:t> </a:t>
            </a:r>
            <a:r>
              <a:rPr lang="en-US" dirty="0" err="1"/>
              <a:t>dụng</a:t>
            </a:r>
            <a:r>
              <a:rPr lang="en-US" dirty="0"/>
              <a:t> </a:t>
            </a:r>
            <a:r>
              <a:rPr lang="en-US" dirty="0" err="1"/>
              <a:t>được</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lập</a:t>
            </a:r>
            <a:r>
              <a:rPr lang="en-US" dirty="0"/>
              <a:t> </a:t>
            </a:r>
            <a:r>
              <a:rPr lang="en-US" dirty="0" err="1"/>
              <a:t>trình</a:t>
            </a:r>
            <a:r>
              <a:rPr lang="en-US" dirty="0"/>
              <a:t> </a:t>
            </a:r>
            <a:r>
              <a:rPr lang="en-US" dirty="0" err="1"/>
              <a:t>phần</a:t>
            </a:r>
            <a:r>
              <a:rPr lang="en-US" dirty="0"/>
              <a:t> </a:t>
            </a:r>
            <a:r>
              <a:rPr lang="en-US" dirty="0" err="1"/>
              <a:t>mềm</a:t>
            </a:r>
            <a:r>
              <a:rPr lang="en-US" dirty="0"/>
              <a:t> </a:t>
            </a:r>
            <a:r>
              <a:rPr lang="en-US" dirty="0" err="1"/>
              <a:t>hiện</a:t>
            </a:r>
            <a:r>
              <a:rPr lang="en-US" dirty="0"/>
              <a:t> </a:t>
            </a:r>
            <a:r>
              <a:rPr lang="en-US" dirty="0" err="1"/>
              <a:t>đại</a:t>
            </a:r>
            <a:endParaRPr lang="en-US" dirty="0"/>
          </a:p>
          <a:p>
            <a:pPr marL="0" indent="0">
              <a:buNone/>
            </a:pPr>
            <a:r>
              <a:rPr lang="en-US" dirty="0" smtClean="0">
                <a:sym typeface="Wingdings" panose="05000000000000000000" pitchFamily="2" charset="2"/>
              </a:rPr>
              <a:t> </a:t>
            </a:r>
            <a:r>
              <a:rPr lang="en-US" dirty="0" smtClean="0"/>
              <a:t>Use </a:t>
            </a:r>
            <a:r>
              <a:rPr lang="en-US" dirty="0"/>
              <a:t>modern software programming </a:t>
            </a:r>
            <a:r>
              <a:rPr lang="en-US" dirty="0" smtClean="0"/>
              <a:t>tools</a:t>
            </a:r>
            <a:br>
              <a:rPr lang="en-US" dirty="0" smtClean="0"/>
            </a:br>
            <a:endParaRPr lang="en-US" dirty="0"/>
          </a:p>
          <a:p>
            <a:pPr marL="0" indent="0">
              <a:buNone/>
            </a:pPr>
            <a:r>
              <a:rPr lang="en-US" dirty="0"/>
              <a:t>• </a:t>
            </a:r>
            <a:r>
              <a:rPr lang="en-US" dirty="0" err="1"/>
              <a:t>Tham</a:t>
            </a:r>
            <a:r>
              <a:rPr lang="en-US" dirty="0"/>
              <a:t> </a:t>
            </a:r>
            <a:r>
              <a:rPr lang="en-US" dirty="0" err="1"/>
              <a:t>gia</a:t>
            </a:r>
            <a:r>
              <a:rPr lang="en-US" dirty="0"/>
              <a:t> </a:t>
            </a:r>
            <a:r>
              <a:rPr lang="en-US" dirty="0" err="1"/>
              <a:t>tốt</a:t>
            </a:r>
            <a:r>
              <a:rPr lang="en-US" dirty="0"/>
              <a:t> </a:t>
            </a:r>
            <a:r>
              <a:rPr lang="en-US" dirty="0" err="1"/>
              <a:t>vào</a:t>
            </a:r>
            <a:r>
              <a:rPr lang="en-US" dirty="0"/>
              <a:t> </a:t>
            </a:r>
            <a:r>
              <a:rPr lang="en-US" dirty="0" err="1"/>
              <a:t>nhóm</a:t>
            </a:r>
            <a:r>
              <a:rPr lang="en-US" dirty="0"/>
              <a:t> </a:t>
            </a:r>
            <a:r>
              <a:rPr lang="en-US" dirty="0" err="1"/>
              <a:t>phát</a:t>
            </a:r>
            <a:r>
              <a:rPr lang="en-US" dirty="0"/>
              <a:t> </a:t>
            </a:r>
            <a:r>
              <a:rPr lang="en-US" dirty="0" err="1"/>
              <a:t>triển</a:t>
            </a:r>
            <a:r>
              <a:rPr lang="en-US" dirty="0"/>
              <a:t> </a:t>
            </a:r>
            <a:r>
              <a:rPr lang="en-US" dirty="0" err="1"/>
              <a:t>phần</a:t>
            </a:r>
            <a:r>
              <a:rPr lang="en-US" dirty="0"/>
              <a:t> </a:t>
            </a:r>
            <a:r>
              <a:rPr lang="en-US" dirty="0" err="1"/>
              <a:t>mềm</a:t>
            </a:r>
            <a:r>
              <a:rPr lang="en-US" dirty="0"/>
              <a:t> Agile </a:t>
            </a:r>
          </a:p>
          <a:p>
            <a:pPr marL="0" indent="0">
              <a:buNone/>
            </a:pPr>
            <a:r>
              <a:rPr lang="en-US" dirty="0" smtClean="0">
                <a:sym typeface="Wingdings" panose="05000000000000000000" pitchFamily="2" charset="2"/>
              </a:rPr>
              <a:t> </a:t>
            </a:r>
            <a:r>
              <a:rPr lang="en-US" dirty="0" smtClean="0"/>
              <a:t>Well </a:t>
            </a:r>
            <a:r>
              <a:rPr lang="en-US" dirty="0"/>
              <a:t>join the Agile software development </a:t>
            </a:r>
            <a:r>
              <a:rPr lang="en-US" dirty="0" smtClean="0"/>
              <a:t>team</a:t>
            </a:r>
            <a:br>
              <a:rPr lang="en-US" dirty="0" smtClean="0"/>
            </a:br>
            <a:endParaRPr lang="en-US" dirty="0"/>
          </a:p>
          <a:p>
            <a:pPr marL="0" indent="0">
              <a:buNone/>
            </a:pPr>
            <a:r>
              <a:rPr lang="en-US" dirty="0"/>
              <a:t>• </a:t>
            </a:r>
            <a:r>
              <a:rPr lang="en-US" dirty="0" err="1"/>
              <a:t>Viết</a:t>
            </a:r>
            <a:r>
              <a:rPr lang="en-US" dirty="0"/>
              <a:t> </a:t>
            </a:r>
            <a:r>
              <a:rPr lang="en-US" dirty="0" err="1"/>
              <a:t>được</a:t>
            </a:r>
            <a:r>
              <a:rPr lang="en-US" dirty="0"/>
              <a:t> Unit Test </a:t>
            </a:r>
            <a:r>
              <a:rPr lang="en-US" dirty="0" err="1"/>
              <a:t>cho</a:t>
            </a:r>
            <a:r>
              <a:rPr lang="en-US" dirty="0"/>
              <a:t> </a:t>
            </a:r>
            <a:r>
              <a:rPr lang="en-US" dirty="0" err="1"/>
              <a:t>ứng</a:t>
            </a:r>
            <a:r>
              <a:rPr lang="en-US" dirty="0"/>
              <a:t> </a:t>
            </a:r>
            <a:r>
              <a:rPr lang="en-US" dirty="0" err="1"/>
              <a:t>dụng</a:t>
            </a:r>
            <a:r>
              <a:rPr lang="en-US" dirty="0"/>
              <a:t> Java </a:t>
            </a:r>
          </a:p>
          <a:p>
            <a:pPr>
              <a:buFont typeface="Wingdings" panose="05000000000000000000" pitchFamily="2" charset="2"/>
              <a:buChar char="à"/>
            </a:pPr>
            <a:r>
              <a:rPr lang="en-US" dirty="0" smtClean="0"/>
              <a:t>Write </a:t>
            </a:r>
            <a:r>
              <a:rPr lang="en-US" dirty="0"/>
              <a:t>Unit Test for Java </a:t>
            </a:r>
            <a:r>
              <a:rPr lang="en-US" dirty="0" smtClean="0"/>
              <a:t>application</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8</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372600" y="1364776"/>
            <a:ext cx="609600" cy="609600"/>
          </a:xfrm>
          <a:prstGeom prst="rect">
            <a:avLst/>
          </a:prstGeom>
        </p:spPr>
      </p:pic>
      <p:pic>
        <p:nvPicPr>
          <p:cNvPr id="9"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9189493" y="2618618"/>
            <a:ext cx="609600" cy="609600"/>
          </a:xfrm>
          <a:prstGeom prst="rect">
            <a:avLst/>
          </a:prstGeom>
        </p:spPr>
      </p:pic>
      <p:pic>
        <p:nvPicPr>
          <p:cNvPr id="10"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8135203" y="3915154"/>
            <a:ext cx="609600" cy="609600"/>
          </a:xfrm>
          <a:prstGeom prst="rect">
            <a:avLst/>
          </a:prstGeom>
        </p:spPr>
      </p:pic>
      <p:pic>
        <p:nvPicPr>
          <p:cNvPr id="12" name="Recorded Sound">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7251510" y="5135752"/>
            <a:ext cx="609600" cy="609600"/>
          </a:xfrm>
          <a:prstGeom prst="rect">
            <a:avLst/>
          </a:prstGeom>
        </p:spPr>
      </p:pic>
    </p:spTree>
    <p:extLst>
      <p:ext uri="{BB962C8B-B14F-4D97-AF65-F5344CB8AC3E}">
        <p14:creationId xmlns:p14="http://schemas.microsoft.com/office/powerpoint/2010/main" val="3505607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5526" fill="hold"/>
                                        <p:tgtEl>
                                          <p:spTgt spid="9"/>
                                        </p:tgtEl>
                                      </p:cBhvr>
                                    </p:cmd>
                                  </p:childTnLst>
                                </p:cTn>
                              </p:par>
                            </p:childTnLst>
                          </p:cTn>
                        </p:par>
                      </p:childTnLst>
                    </p:cTn>
                  </p:par>
                </p:childTnLst>
              </p:cTn>
              <p:nextCondLst>
                <p:cond evt="onClick" delay="0">
                  <p:tgtEl>
                    <p:spTgt spid="9"/>
                  </p:tgtEl>
                </p:cond>
              </p:nextCondLst>
            </p:seq>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0"/>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37" fill="hold"/>
                                        <p:tgtEl>
                                          <p:spTgt spid="10"/>
                                        </p:tgtEl>
                                      </p:cBhvr>
                                    </p:cmd>
                                  </p:childTnLst>
                                </p:cTn>
                              </p:par>
                            </p:childTnLst>
                          </p:cTn>
                        </p:par>
                      </p:childTnLst>
                    </p:cTn>
                  </p:par>
                </p:childTnLst>
              </p:cTn>
              <p:nextCondLst>
                <p:cond evt="onClick" delay="0">
                  <p:tgtEl>
                    <p:spTgt spid="10"/>
                  </p:tgtEl>
                </p:cond>
              </p:nextCondLst>
            </p:seq>
            <p:audio>
              <p:cMediaNode vol="80000">
                <p:cTn id="19" fill="hold" display="0">
                  <p:stCondLst>
                    <p:cond delay="indefinite"/>
                  </p:stCondLst>
                  <p:endCondLst>
                    <p:cond evt="onStopAudio" delay="0">
                      <p:tgtEl>
                        <p:sldTgt/>
                      </p:tgtEl>
                    </p:cond>
                  </p:endCondLst>
                </p:cTn>
                <p:tgtEl>
                  <p:spTgt spid="10"/>
                </p:tgtEl>
              </p:cMediaNode>
            </p:audi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5526" fill="hold"/>
                                        <p:tgtEl>
                                          <p:spTgt spid="12"/>
                                        </p:tgtEl>
                                      </p:cBhvr>
                                    </p:cmd>
                                  </p:childTnLst>
                                </p:cTn>
                              </p:par>
                            </p:childTnLst>
                          </p:cTn>
                        </p:par>
                      </p:childTnLst>
                    </p:cTn>
                  </p:par>
                </p:childTnLst>
              </p:cTn>
              <p:nextCondLst>
                <p:cond evt="onClick" delay="0">
                  <p:tgtEl>
                    <p:spTgt spid="12"/>
                  </p:tgtEl>
                </p:cond>
              </p:nextCondLst>
            </p:seq>
            <p:audio>
              <p:cMediaNode vol="80000">
                <p:cTn id="25"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3048"/>
          </a:xfrm>
        </p:spPr>
        <p:txBody>
          <a:bodyPr/>
          <a:lstStyle/>
          <a:p>
            <a:pPr algn="ctr"/>
            <a:r>
              <a:rPr lang="en-US" b="1" dirty="0"/>
              <a:t>CHƯƠNG TRÌNH HỌC TẠI CODEGYM</a:t>
            </a:r>
            <a:endParaRPr lang="en-US" dirty="0"/>
          </a:p>
        </p:txBody>
      </p:sp>
      <p:sp>
        <p:nvSpPr>
          <p:cNvPr id="3" name="Content Placeholder 2"/>
          <p:cNvSpPr>
            <a:spLocks noGrp="1"/>
          </p:cNvSpPr>
          <p:nvPr>
            <p:ph idx="1"/>
          </p:nvPr>
        </p:nvSpPr>
        <p:spPr>
          <a:xfrm>
            <a:off x="838200" y="1392072"/>
            <a:ext cx="10515600" cy="4784891"/>
          </a:xfrm>
        </p:spPr>
        <p:txBody>
          <a:bodyPr/>
          <a:lstStyle/>
          <a:p>
            <a:pPr marL="0" indent="0">
              <a:buNone/>
            </a:pPr>
            <a:r>
              <a:rPr lang="en-US" dirty="0" smtClean="0"/>
              <a:t/>
            </a:r>
            <a:br>
              <a:rPr lang="en-US" dirty="0" smtClean="0"/>
            </a:br>
            <a:r>
              <a:rPr lang="en-US" dirty="0" smtClean="0"/>
              <a:t>• </a:t>
            </a:r>
            <a:r>
              <a:rPr lang="en-US" dirty="0" err="1"/>
              <a:t>Có</a:t>
            </a:r>
            <a:r>
              <a:rPr lang="en-US" dirty="0"/>
              <a:t> </a:t>
            </a:r>
            <a:r>
              <a:rPr lang="en-US" dirty="0" err="1"/>
              <a:t>kỹ</a:t>
            </a:r>
            <a:r>
              <a:rPr lang="en-US" dirty="0"/>
              <a:t> </a:t>
            </a:r>
            <a:r>
              <a:rPr lang="en-US" dirty="0" err="1"/>
              <a:t>năng</a:t>
            </a:r>
            <a:r>
              <a:rPr lang="en-US" dirty="0"/>
              <a:t> </a:t>
            </a:r>
            <a:r>
              <a:rPr lang="en-US" dirty="0" err="1"/>
              <a:t>quản</a:t>
            </a:r>
            <a:r>
              <a:rPr lang="en-US" dirty="0"/>
              <a:t> </a:t>
            </a:r>
            <a:r>
              <a:rPr lang="en-US" dirty="0" err="1"/>
              <a:t>lý</a:t>
            </a:r>
            <a:r>
              <a:rPr lang="en-US" dirty="0"/>
              <a:t> </a:t>
            </a:r>
            <a:r>
              <a:rPr lang="en-US" dirty="0" err="1"/>
              <a:t>thời</a:t>
            </a:r>
            <a:r>
              <a:rPr lang="en-US" dirty="0"/>
              <a:t> </a:t>
            </a:r>
            <a:r>
              <a:rPr lang="en-US" dirty="0" err="1"/>
              <a:t>gian</a:t>
            </a:r>
            <a:r>
              <a:rPr lang="en-US" dirty="0"/>
              <a:t> </a:t>
            </a:r>
            <a:r>
              <a:rPr lang="en-US" dirty="0" err="1"/>
              <a:t>công</a:t>
            </a:r>
            <a:r>
              <a:rPr lang="en-US" dirty="0"/>
              <a:t> </a:t>
            </a:r>
            <a:r>
              <a:rPr lang="en-US" dirty="0" err="1"/>
              <a:t>việc</a:t>
            </a:r>
            <a:r>
              <a:rPr lang="en-US" dirty="0"/>
              <a:t> </a:t>
            </a:r>
            <a:r>
              <a:rPr lang="en-US" dirty="0" err="1"/>
              <a:t>hiệu</a:t>
            </a:r>
            <a:r>
              <a:rPr lang="en-US" dirty="0"/>
              <a:t> </a:t>
            </a:r>
            <a:r>
              <a:rPr lang="en-US" dirty="0" err="1"/>
              <a:t>quả</a:t>
            </a:r>
            <a:r>
              <a:rPr lang="en-US" dirty="0"/>
              <a:t> </a:t>
            </a:r>
          </a:p>
          <a:p>
            <a:pPr>
              <a:buFont typeface="Wingdings" panose="05000000000000000000" pitchFamily="2" charset="2"/>
              <a:buChar char="à"/>
            </a:pPr>
            <a:r>
              <a:rPr lang="en-US" dirty="0" smtClean="0">
                <a:sym typeface="Wingdings" panose="05000000000000000000" pitchFamily="2" charset="2"/>
              </a:rPr>
              <a:t>…</a:t>
            </a:r>
            <a:r>
              <a:rPr lang="en-US" dirty="0" smtClean="0"/>
              <a:t>Effectively manage </a:t>
            </a:r>
            <a:r>
              <a:rPr lang="en-US" dirty="0"/>
              <a:t>time </a:t>
            </a:r>
            <a:r>
              <a:rPr lang="en-US" dirty="0" smtClean="0"/>
              <a:t>for work</a:t>
            </a:r>
            <a:endParaRPr lang="en-US" dirty="0"/>
          </a:p>
          <a:p>
            <a:pPr marL="0" indent="0">
              <a:buNone/>
            </a:pPr>
            <a:r>
              <a:rPr lang="en-US" dirty="0" err="1" smtClean="0"/>
              <a:t>Tôi</a:t>
            </a:r>
            <a:r>
              <a:rPr lang="en-US" dirty="0" smtClean="0"/>
              <a:t> </a:t>
            </a:r>
            <a:r>
              <a:rPr lang="en-US" dirty="0" err="1" smtClean="0"/>
              <a:t>có</a:t>
            </a:r>
            <a:r>
              <a:rPr lang="en-US" dirty="0" smtClean="0"/>
              <a:t> </a:t>
            </a:r>
            <a:r>
              <a:rPr lang="en-US" dirty="0" err="1" smtClean="0"/>
              <a:t>kĩ</a:t>
            </a:r>
            <a:r>
              <a:rPr lang="en-US" dirty="0" smtClean="0"/>
              <a:t> </a:t>
            </a:r>
            <a:r>
              <a:rPr lang="en-US" dirty="0" err="1" smtClean="0"/>
              <a:t>năng</a:t>
            </a:r>
            <a:r>
              <a:rPr lang="en-US" dirty="0" smtClean="0"/>
              <a:t>: </a:t>
            </a:r>
            <a:br>
              <a:rPr lang="en-US" dirty="0" smtClean="0"/>
            </a:br>
            <a:r>
              <a:rPr lang="en-US" dirty="0" smtClean="0"/>
              <a:t>I have skills at ……</a:t>
            </a:r>
            <a:br>
              <a:rPr lang="en-US" dirty="0" smtClean="0"/>
            </a:br>
            <a:r>
              <a:rPr lang="en-US" dirty="0" smtClean="0"/>
              <a:t>I am skillful at ………</a:t>
            </a:r>
            <a:br>
              <a:rPr lang="en-US" dirty="0" smtClean="0"/>
            </a:br>
            <a:endParaRPr lang="en-US" dirty="0"/>
          </a:p>
          <a:p>
            <a:pPr marL="0" indent="0">
              <a:buNone/>
            </a:pPr>
            <a:r>
              <a:rPr lang="en-US" dirty="0"/>
              <a:t>• </a:t>
            </a:r>
            <a:r>
              <a:rPr lang="en-US" dirty="0" err="1"/>
              <a:t>Giao</a:t>
            </a:r>
            <a:r>
              <a:rPr lang="en-US" dirty="0"/>
              <a:t> </a:t>
            </a:r>
            <a:r>
              <a:rPr lang="en-US" dirty="0" err="1"/>
              <a:t>tiếp</a:t>
            </a:r>
            <a:r>
              <a:rPr lang="en-US" dirty="0"/>
              <a:t> </a:t>
            </a:r>
            <a:r>
              <a:rPr lang="en-US" dirty="0" err="1"/>
              <a:t>và</a:t>
            </a:r>
            <a:r>
              <a:rPr lang="en-US" dirty="0"/>
              <a:t> </a:t>
            </a:r>
            <a:r>
              <a:rPr lang="en-US" dirty="0" err="1"/>
              <a:t>cộng</a:t>
            </a:r>
            <a:r>
              <a:rPr lang="en-US" dirty="0"/>
              <a:t> </a:t>
            </a:r>
            <a:r>
              <a:rPr lang="en-US" dirty="0" err="1"/>
              <a:t>tác</a:t>
            </a:r>
            <a:r>
              <a:rPr lang="en-US" dirty="0"/>
              <a:t> </a:t>
            </a:r>
            <a:r>
              <a:rPr lang="en-US" dirty="0" err="1"/>
              <a:t>hiệu</a:t>
            </a:r>
            <a:r>
              <a:rPr lang="en-US" dirty="0"/>
              <a:t> </a:t>
            </a:r>
            <a:r>
              <a:rPr lang="en-US" dirty="0" err="1"/>
              <a:t>quả</a:t>
            </a:r>
            <a:r>
              <a:rPr lang="en-US" dirty="0"/>
              <a:t> </a:t>
            </a:r>
            <a:r>
              <a:rPr lang="en-US" dirty="0" err="1"/>
              <a:t>trong</a:t>
            </a:r>
            <a:r>
              <a:rPr lang="en-US" dirty="0"/>
              <a:t> </a:t>
            </a:r>
            <a:r>
              <a:rPr lang="en-US" dirty="0" err="1"/>
              <a:t>nhóm</a:t>
            </a:r>
            <a:r>
              <a:rPr lang="en-US" dirty="0"/>
              <a:t> </a:t>
            </a:r>
            <a:r>
              <a:rPr lang="en-US" dirty="0" err="1"/>
              <a:t>sản</a:t>
            </a:r>
            <a:r>
              <a:rPr lang="en-US" dirty="0"/>
              <a:t> </a:t>
            </a:r>
            <a:r>
              <a:rPr lang="en-US" dirty="0" err="1"/>
              <a:t>xuất</a:t>
            </a:r>
            <a:r>
              <a:rPr lang="en-US" dirty="0"/>
              <a:t> </a:t>
            </a:r>
            <a:r>
              <a:rPr lang="en-US" dirty="0" err="1"/>
              <a:t>phần</a:t>
            </a:r>
            <a:r>
              <a:rPr lang="en-US" dirty="0"/>
              <a:t> </a:t>
            </a:r>
            <a:r>
              <a:rPr lang="en-US" dirty="0" err="1"/>
              <a:t>mềm</a:t>
            </a:r>
            <a:endParaRPr lang="en-US" dirty="0"/>
          </a:p>
          <a:p>
            <a:pPr marL="0" indent="0">
              <a:buNone/>
            </a:pPr>
            <a:r>
              <a:rPr lang="en-US" dirty="0" smtClean="0">
                <a:sym typeface="Wingdings" panose="05000000000000000000" pitchFamily="2" charset="2"/>
              </a:rPr>
              <a:t> </a:t>
            </a:r>
            <a:r>
              <a:rPr lang="en-US" dirty="0" smtClean="0"/>
              <a:t>Communicate </a:t>
            </a:r>
            <a:r>
              <a:rPr lang="en-US" dirty="0"/>
              <a:t>and collaborate </a:t>
            </a:r>
            <a:r>
              <a:rPr lang="en-US" dirty="0" smtClean="0"/>
              <a:t>effectively/well </a:t>
            </a:r>
            <a:r>
              <a:rPr lang="en-US" dirty="0"/>
              <a:t>in the software production team </a:t>
            </a:r>
          </a:p>
          <a:p>
            <a:pPr marL="0" indent="0">
              <a:buNone/>
            </a:pPr>
            <a:endParaRPr lang="en-US" dirty="0"/>
          </a:p>
        </p:txBody>
      </p:sp>
      <p:sp>
        <p:nvSpPr>
          <p:cNvPr id="4" name="Date Placeholder 3"/>
          <p:cNvSpPr>
            <a:spLocks noGrp="1"/>
          </p:cNvSpPr>
          <p:nvPr>
            <p:ph type="dt" sz="half" idx="10"/>
          </p:nvPr>
        </p:nvSpPr>
        <p:spPr/>
        <p:txBody>
          <a:bodyPr/>
          <a:lstStyle/>
          <a:p>
            <a:fld id="{D6E2E983-703E-4C53-BCD6-120D96A495B5}" type="datetime1">
              <a:rPr lang="vi-VN" smtClean="0"/>
              <a:t>19/10/2020</a:t>
            </a:fld>
            <a:endParaRPr lang="en-US"/>
          </a:p>
        </p:txBody>
      </p:sp>
      <p:sp>
        <p:nvSpPr>
          <p:cNvPr id="5" name="Footer Placeholder 4"/>
          <p:cNvSpPr>
            <a:spLocks noGrp="1"/>
          </p:cNvSpPr>
          <p:nvPr>
            <p:ph type="ftr" sz="quarter" idx="11"/>
          </p:nvPr>
        </p:nvSpPr>
        <p:spPr/>
        <p:txBody>
          <a:bodyPr/>
          <a:lstStyle/>
          <a:p>
            <a:r>
              <a:rPr lang="en-US" smtClean="0"/>
              <a:t>HelpfulTrang</a:t>
            </a:r>
            <a:endParaRPr lang="en-US"/>
          </a:p>
        </p:txBody>
      </p:sp>
      <p:sp>
        <p:nvSpPr>
          <p:cNvPr id="6" name="Slide Number Placeholder 5"/>
          <p:cNvSpPr>
            <a:spLocks noGrp="1"/>
          </p:cNvSpPr>
          <p:nvPr>
            <p:ph type="sldNum" sz="quarter" idx="12"/>
          </p:nvPr>
        </p:nvSpPr>
        <p:spPr/>
        <p:txBody>
          <a:bodyPr/>
          <a:lstStyle/>
          <a:p>
            <a:fld id="{04A6040E-EDE4-411A-85E4-33C929BC7485}" type="slidenum">
              <a:rPr lang="en-US" smtClean="0"/>
              <a:t>9</a:t>
            </a:fld>
            <a:endParaRPr lang="en-US"/>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47078" y="1800367"/>
            <a:ext cx="609600" cy="609600"/>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4972334" y="5352257"/>
            <a:ext cx="609600" cy="609600"/>
          </a:xfrm>
          <a:prstGeom prst="rect">
            <a:avLst/>
          </a:prstGeom>
        </p:spPr>
      </p:pic>
    </p:spTree>
    <p:extLst>
      <p:ext uri="{BB962C8B-B14F-4D97-AF65-F5344CB8AC3E}">
        <p14:creationId xmlns:p14="http://schemas.microsoft.com/office/powerpoint/2010/main" val="27459618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2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3514" fill="hold"/>
                                        <p:tgtEl>
                                          <p:spTgt spid="8"/>
                                        </p:tgtEl>
                                      </p:cBhvr>
                                    </p:cmd>
                                  </p:childTnLst>
                                </p:cTn>
                              </p:par>
                            </p:childTnLst>
                          </p:cTn>
                        </p:par>
                      </p:childTnLst>
                    </p:cTn>
                  </p:par>
                </p:childTnLst>
              </p:cTn>
              <p:nextCondLst>
                <p:cond evt="onClick" delay="0">
                  <p:tgtEl>
                    <p:spTgt spid="8"/>
                  </p:tgtEl>
                </p:cond>
              </p:nextCondLst>
            </p:seq>
            <p:audio>
              <p:cMediaNode vol="80000">
                <p:cTn id="13"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970</TotalTime>
  <Words>1401</Words>
  <Application>Microsoft Office PowerPoint</Application>
  <PresentationFormat>Widescreen</PresentationFormat>
  <Paragraphs>264</Paragraphs>
  <Slides>29</Slides>
  <Notes>2</Notes>
  <HiddenSlides>0</HiddenSlides>
  <MMClips>37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Calibri (Body)</vt:lpstr>
      <vt:lpstr>Arial</vt:lpstr>
      <vt:lpstr>Calibri</vt:lpstr>
      <vt:lpstr>Calibri Light</vt:lpstr>
      <vt:lpstr>Wingdings</vt:lpstr>
      <vt:lpstr>Office Theme</vt:lpstr>
      <vt:lpstr>PowerPoint Presentation</vt:lpstr>
      <vt:lpstr>PowerPoint Presentation</vt:lpstr>
      <vt:lpstr>GIỚI THIỆU BẢN THÂN </vt:lpstr>
      <vt:lpstr>GIỚI THIỆU BẢN THÂN </vt:lpstr>
      <vt:lpstr>GIỚI THIỆU BẢN THÂN </vt:lpstr>
      <vt:lpstr>CHƯƠNG TRÌNH HỌC TẠI CODEGYM</vt:lpstr>
      <vt:lpstr>CHƯƠNG TRÌNH HỌC TẠI CODEGYM</vt:lpstr>
      <vt:lpstr>CHƯƠNG TRÌNH HỌC TẠI CODEGYM</vt:lpstr>
      <vt:lpstr>CHƯƠNG TRÌNH HỌC TẠI CODEGYM</vt:lpstr>
      <vt:lpstr>CHƯƠNG TRÌNH HỌC TẠI CODEGYM</vt:lpstr>
      <vt:lpstr>CHƯƠNG TRÌNH HỌC TẠI CODEGYM</vt:lpstr>
      <vt:lpstr>PowerPoint Presentation</vt:lpstr>
      <vt:lpstr>MỤC TIÊU NGHỀ NGHIỆP</vt:lpstr>
      <vt:lpstr>MỤC TIÊU NGHỀ NGHIỆP</vt:lpstr>
      <vt:lpstr>MỤC TIÊU NGHỀ NGHIỆP CÓ QUAN TRỌNG KHÔNG? </vt:lpstr>
      <vt:lpstr>NHỮNG CÂU HỎI THƯỜNG GẶP</vt:lpstr>
      <vt:lpstr>NHỮNG CÂU TRẢ LỜI CHUNG VỀ MỤC TIÊU NGHỀ NGHIỆP </vt:lpstr>
      <vt:lpstr>NHỮNG CÂU TRẢ LỜI CHUNG VỀ MỤC TIÊU NGHỀ NGHIỆP </vt:lpstr>
      <vt:lpstr>NHỮNG CÂU TRẢ LỜI CHUNG VỀ MỤC TIÊU NGHỀ NGHIỆP </vt:lpstr>
      <vt:lpstr> Cách trả lời mục tiêu nghề nghiệp ngắn hạn </vt:lpstr>
      <vt:lpstr> Cách trả lời mục tiêu nghề nghiệp ngắn hạn </vt:lpstr>
      <vt:lpstr> Cách trả lời mục tiêu nghề nghiệp dài hạn </vt:lpstr>
      <vt:lpstr> Cách trả lời mục tiêu nghề nghiệp dài hạn </vt:lpstr>
      <vt:lpstr>Các cụm từ đi kèm</vt:lpstr>
      <vt:lpstr>CÁCH TRẢ LỜI MỤC TIÊU NGHỀ NGHIỆP TRONG 3-5 NĂM TỚI</vt:lpstr>
      <vt:lpstr>MẸO TRẢ LỜI PHỎNG VẤN VỀ MỤC TIÊU NGHỀ NGHIỆP</vt:lpstr>
      <vt:lpstr>VỀ NỘI DUNG</vt:lpstr>
      <vt:lpstr>VỀ KỸ NĂNG</vt:lpstr>
      <vt:lpstr>PowerPoint Presentation</vt:lpstr>
    </vt:vector>
  </TitlesOfParts>
  <Company>Tien Ich May Tinh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Tien Duat</dc:creator>
  <cp:lastModifiedBy>Windows User</cp:lastModifiedBy>
  <cp:revision>44</cp:revision>
  <dcterms:created xsi:type="dcterms:W3CDTF">2020-10-12T03:57:45Z</dcterms:created>
  <dcterms:modified xsi:type="dcterms:W3CDTF">2020-10-19T12:25:00Z</dcterms:modified>
</cp:coreProperties>
</file>

<file path=docProps/thumbnail.jpeg>
</file>